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aleway"/>
      <p:regular r:id="rId32"/>
      <p:bold r:id="rId33"/>
      <p:italic r:id="rId34"/>
      <p:boldItalic r:id="rId35"/>
    </p:embeddedFont>
    <p:embeddedFont>
      <p:font typeface="Nunito"/>
      <p:regular r:id="rId36"/>
      <p:bold r:id="rId37"/>
      <p:italic r:id="rId38"/>
      <p:boldItalic r:id="rId39"/>
    </p:embeddedFont>
    <p:embeddedFont>
      <p:font typeface="Paytone One"/>
      <p:regular r:id="rId40"/>
    </p:embeddedFont>
    <p:embeddedFont>
      <p:font typeface="Lato"/>
      <p:regular r:id="rId41"/>
      <p:bold r:id="rId42"/>
      <p:italic r:id="rId43"/>
      <p:boldItalic r:id="rId44"/>
    </p:embeddedFont>
    <p:embeddedFont>
      <p:font typeface="Epilogue"/>
      <p:regular r:id="rId45"/>
      <p:bold r:id="rId46"/>
      <p:italic r:id="rId47"/>
      <p:boldItalic r:id="rId48"/>
    </p:embeddedFont>
    <p:embeddedFont>
      <p:font typeface="PT Sans"/>
      <p:regular r:id="rId49"/>
      <p:bold r:id="rId50"/>
      <p:italic r:id="rId51"/>
      <p:boldItalic r:id="rId52"/>
    </p:embeddedFont>
    <p:embeddedFont>
      <p:font typeface="Open Sans"/>
      <p:regular r:id="rId53"/>
      <p:bold r:id="rId54"/>
      <p:italic r:id="rId55"/>
      <p:boldItalic r:id="rId56"/>
    </p:embeddedFont>
    <p:embeddedFont>
      <p:font typeface="Nunito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aytoneOne-regular.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Epilogue-bold.fntdata"/><Relationship Id="rId45" Type="http://schemas.openxmlformats.org/officeDocument/2006/relationships/font" Target="fonts/Epilogu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Epilogue-boldItalic.fntdata"/><Relationship Id="rId47" Type="http://schemas.openxmlformats.org/officeDocument/2006/relationships/font" Target="fonts/Epilogue-italic.fntdata"/><Relationship Id="rId49" Type="http://schemas.openxmlformats.org/officeDocument/2006/relationships/font" Target="fonts/PT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Raleway-bold.fntdata"/><Relationship Id="rId32" Type="http://schemas.openxmlformats.org/officeDocument/2006/relationships/font" Target="fonts/Raleway-regular.fntdata"/><Relationship Id="rId35" Type="http://schemas.openxmlformats.org/officeDocument/2006/relationships/font" Target="fonts/Raleway-boldItalic.fntdata"/><Relationship Id="rId34" Type="http://schemas.openxmlformats.org/officeDocument/2006/relationships/font" Target="fonts/Raleway-italic.fntdata"/><Relationship Id="rId37" Type="http://schemas.openxmlformats.org/officeDocument/2006/relationships/font" Target="fonts/Nunito-bold.fntdata"/><Relationship Id="rId36" Type="http://schemas.openxmlformats.org/officeDocument/2006/relationships/font" Target="fonts/Nunito-regular.fntdata"/><Relationship Id="rId39" Type="http://schemas.openxmlformats.org/officeDocument/2006/relationships/font" Target="fonts/Nunito-boldItalic.fntdata"/><Relationship Id="rId38" Type="http://schemas.openxmlformats.org/officeDocument/2006/relationships/font" Target="fonts/Nuni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NunitoSans-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TSans-italic.fntdata"/><Relationship Id="rId50" Type="http://schemas.openxmlformats.org/officeDocument/2006/relationships/font" Target="fonts/PTSans-bold.fntdata"/><Relationship Id="rId53" Type="http://schemas.openxmlformats.org/officeDocument/2006/relationships/font" Target="fonts/OpenSans-regular.fntdata"/><Relationship Id="rId52" Type="http://schemas.openxmlformats.org/officeDocument/2006/relationships/font" Target="fonts/PTSans-boldItalic.fntdata"/><Relationship Id="rId11" Type="http://schemas.openxmlformats.org/officeDocument/2006/relationships/slide" Target="slides/slide4.xml"/><Relationship Id="rId55" Type="http://schemas.openxmlformats.org/officeDocument/2006/relationships/font" Target="fonts/OpenSans-italic.fntdata"/><Relationship Id="rId10" Type="http://schemas.openxmlformats.org/officeDocument/2006/relationships/slide" Target="slides/slide3.xml"/><Relationship Id="rId54" Type="http://schemas.openxmlformats.org/officeDocument/2006/relationships/font" Target="fonts/OpenSans-bold.fntdata"/><Relationship Id="rId13" Type="http://schemas.openxmlformats.org/officeDocument/2006/relationships/slide" Target="slides/slide6.xml"/><Relationship Id="rId57" Type="http://schemas.openxmlformats.org/officeDocument/2006/relationships/font" Target="fonts/NunitoSans-regular.fntdata"/><Relationship Id="rId12" Type="http://schemas.openxmlformats.org/officeDocument/2006/relationships/slide" Target="slides/slide5.xml"/><Relationship Id="rId56" Type="http://schemas.openxmlformats.org/officeDocument/2006/relationships/font" Target="fonts/OpenSans-boldItalic.fntdata"/><Relationship Id="rId15" Type="http://schemas.openxmlformats.org/officeDocument/2006/relationships/slide" Target="slides/slide8.xml"/><Relationship Id="rId59" Type="http://schemas.openxmlformats.org/officeDocument/2006/relationships/font" Target="fonts/NunitoSans-italic.fntdata"/><Relationship Id="rId14" Type="http://schemas.openxmlformats.org/officeDocument/2006/relationships/slide" Target="slides/slide7.xml"/><Relationship Id="rId58" Type="http://schemas.openxmlformats.org/officeDocument/2006/relationships/font" Target="fonts/Nunito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536a041b7d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StressLess is a semester-long project for CSC-324, created by Khanh Do, Nifemi Ogunmesa, Cheyanne Vinson, Madel Sibal, Alyssa Trapp, and Tim Yu.</a:t>
            </a:r>
            <a:endParaRPr/>
          </a:p>
        </p:txBody>
      </p:sp>
      <p:sp>
        <p:nvSpPr>
          <p:cNvPr id="875" name="Google Shape;875;g2536a041b7d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566f8b752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Nifemi</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Now have an option to add either an event or a deadline rather than only events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user can enter their assignments and the expected duration the assignment will take</a:t>
            </a:r>
            <a:endParaRPr sz="1200">
              <a:solidFill>
                <a:schemeClr val="dk1"/>
              </a:solidFill>
              <a:latin typeface="Times New Roman"/>
              <a:ea typeface="Times New Roman"/>
              <a:cs typeface="Times New Roman"/>
              <a:sym typeface="Times New Roman"/>
            </a:endParaRPr>
          </a:p>
        </p:txBody>
      </p:sp>
      <p:sp>
        <p:nvSpPr>
          <p:cNvPr id="1104" name="Google Shape;1104;g3566f8b752e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566f8b752e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Cheyanne</a:t>
            </a:r>
            <a:endParaRPr/>
          </a:p>
          <a:p>
            <a:pPr indent="-298450" lvl="0" marL="457200" rtl="0" algn="l">
              <a:lnSpc>
                <a:spcPct val="115000"/>
              </a:lnSpc>
              <a:spcBef>
                <a:spcPts val="0"/>
              </a:spcBef>
              <a:spcAft>
                <a:spcPts val="0"/>
              </a:spcAft>
              <a:buSzPts val="1100"/>
              <a:buChar char="-"/>
            </a:pPr>
            <a:r>
              <a:rPr lang="en"/>
              <a:t>As you can see there “events” are different colors! This is </a:t>
            </a:r>
            <a:r>
              <a:rPr lang="en"/>
              <a:t>because</a:t>
            </a:r>
            <a:r>
              <a:rPr lang="en"/>
              <a:t> the auto generated events using the StressLess scheduler(we will talk about this more later) are in green, deadlines are RED to draw your attention and finally regular events are in blue</a:t>
            </a:r>
            <a:endParaRPr/>
          </a:p>
        </p:txBody>
      </p:sp>
      <p:sp>
        <p:nvSpPr>
          <p:cNvPr id="1120" name="Google Shape;1120;g3566f8b752e_1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566f8b752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a:t>Madel</a:t>
            </a:r>
            <a:endParaRPr/>
          </a:p>
          <a:p>
            <a:pPr indent="-298450" lvl="0" marL="457200" rtl="0" algn="l">
              <a:lnSpc>
                <a:spcPct val="115000"/>
              </a:lnSpc>
              <a:spcBef>
                <a:spcPts val="0"/>
              </a:spcBef>
              <a:spcAft>
                <a:spcPts val="0"/>
              </a:spcAft>
              <a:buSzPts val="1100"/>
              <a:buChar char="-"/>
            </a:pPr>
            <a:r>
              <a:rPr lang="en"/>
              <a:t>Users can delete both events and deadlines </a:t>
            </a:r>
            <a:endParaRPr/>
          </a:p>
        </p:txBody>
      </p:sp>
      <p:sp>
        <p:nvSpPr>
          <p:cNvPr id="1138" name="Google Shape;1138;g3566f8b752e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3566f8b752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Khanh</a:t>
            </a:r>
            <a:endParaRPr/>
          </a:p>
          <a:p>
            <a:pPr indent="-298450" lvl="0" marL="457200" rtl="0" algn="l">
              <a:lnSpc>
                <a:spcPct val="115000"/>
              </a:lnSpc>
              <a:spcBef>
                <a:spcPts val="0"/>
              </a:spcBef>
              <a:spcAft>
                <a:spcPts val="0"/>
              </a:spcAft>
              <a:buSzPts val="1100"/>
              <a:buChar char="-"/>
            </a:pPr>
            <a:r>
              <a:rPr lang="en"/>
              <a:t>The customizable scheduler algorithm now works </a:t>
            </a:r>
            <a:endParaRPr/>
          </a:p>
          <a:p>
            <a:pPr indent="-298450" lvl="0" marL="457200" rtl="0" algn="l">
              <a:lnSpc>
                <a:spcPct val="115000"/>
              </a:lnSpc>
              <a:spcBef>
                <a:spcPts val="0"/>
              </a:spcBef>
              <a:spcAft>
                <a:spcPts val="0"/>
              </a:spcAft>
              <a:buSzPts val="1100"/>
              <a:buChar char="-"/>
            </a:pPr>
            <a:r>
              <a:rPr lang="en"/>
              <a:t>The user can click on generate schedule and the </a:t>
            </a:r>
            <a:r>
              <a:rPr lang="en"/>
              <a:t>scheduler</a:t>
            </a:r>
            <a:r>
              <a:rPr lang="en"/>
              <a:t> will customize built in study times and breaks for specific assignments </a:t>
            </a:r>
            <a:endParaRPr/>
          </a:p>
          <a:p>
            <a:pPr indent="-298450" lvl="0" marL="457200" rtl="0" algn="l">
              <a:lnSpc>
                <a:spcPct val="115000"/>
              </a:lnSpc>
              <a:spcBef>
                <a:spcPts val="0"/>
              </a:spcBef>
              <a:spcAft>
                <a:spcPts val="0"/>
              </a:spcAft>
              <a:buSzPts val="1100"/>
              <a:buChar char="-"/>
            </a:pPr>
            <a:r>
              <a:rPr lang="en"/>
              <a:t>If they don’t like the generated schedule, they can also remove all of the generated events</a:t>
            </a:r>
            <a:endParaRPr/>
          </a:p>
        </p:txBody>
      </p:sp>
      <p:sp>
        <p:nvSpPr>
          <p:cNvPr id="1154" name="Google Shape;1154;g3566f8b752e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3566f8b752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Tim</a:t>
            </a:r>
            <a:endParaRPr/>
          </a:p>
          <a:p>
            <a:pPr indent="-298450" lvl="1" marL="1371600" rtl="0" algn="l">
              <a:lnSpc>
                <a:spcPct val="115000"/>
              </a:lnSpc>
              <a:spcBef>
                <a:spcPts val="0"/>
              </a:spcBef>
              <a:spcAft>
                <a:spcPts val="0"/>
              </a:spcAft>
              <a:buSzPts val="1100"/>
              <a:buChar char="-"/>
            </a:pPr>
            <a:r>
              <a:rPr lang="en"/>
              <a:t>Calculates deadlines on unscheduled minutes based on duration of already existing events </a:t>
            </a:r>
            <a:endParaRPr/>
          </a:p>
          <a:p>
            <a:pPr indent="-298450" lvl="1" marL="1371600" rtl="0" algn="l">
              <a:lnSpc>
                <a:spcPct val="115000"/>
              </a:lnSpc>
              <a:spcBef>
                <a:spcPts val="0"/>
              </a:spcBef>
              <a:spcAft>
                <a:spcPts val="0"/>
              </a:spcAft>
              <a:buSzPts val="1100"/>
              <a:buChar char="-"/>
            </a:pPr>
            <a:r>
              <a:rPr lang="en"/>
              <a:t>When the unscheduled minutes is greater than 0, then the algorithm will search for the next free time block within the user’s working hours </a:t>
            </a:r>
            <a:endParaRPr/>
          </a:p>
          <a:p>
            <a:pPr indent="-298450" lvl="1" marL="1371600" rtl="0" algn="l">
              <a:lnSpc>
                <a:spcPct val="115000"/>
              </a:lnSpc>
              <a:spcBef>
                <a:spcPts val="0"/>
              </a:spcBef>
              <a:spcAft>
                <a:spcPts val="0"/>
              </a:spcAft>
              <a:buSzPts val="1100"/>
              <a:buChar char="-"/>
            </a:pPr>
            <a:r>
              <a:rPr lang="en"/>
              <a:t>Scheduler creates schedule with built in break time </a:t>
            </a:r>
            <a:endParaRPr/>
          </a:p>
        </p:txBody>
      </p:sp>
      <p:sp>
        <p:nvSpPr>
          <p:cNvPr id="1171" name="Google Shape;1171;g3566f8b752e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566f8b752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Alyssa </a:t>
            </a:r>
            <a:endParaRPr/>
          </a:p>
          <a:p>
            <a:pPr indent="-298450" lvl="0" marL="457200" rtl="0" algn="l">
              <a:lnSpc>
                <a:spcPct val="115000"/>
              </a:lnSpc>
              <a:spcBef>
                <a:spcPts val="0"/>
              </a:spcBef>
              <a:spcAft>
                <a:spcPts val="0"/>
              </a:spcAft>
              <a:buSzPts val="1100"/>
              <a:buChar char="-"/>
            </a:pPr>
            <a:r>
              <a:rPr lang="en"/>
              <a:t>When creating an event or deadline, the user gets notified about this event or deadline.</a:t>
            </a:r>
            <a:endParaRPr/>
          </a:p>
        </p:txBody>
      </p:sp>
      <p:sp>
        <p:nvSpPr>
          <p:cNvPr id="1186" name="Google Shape;1186;g3566f8b752e_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355e21293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Want an option to edit </a:t>
            </a:r>
            <a:r>
              <a:rPr lang="en"/>
              <a:t>existing</a:t>
            </a:r>
            <a:r>
              <a:rPr lang="en"/>
              <a:t> events </a:t>
            </a:r>
            <a:endParaRPr/>
          </a:p>
          <a:p>
            <a:pPr indent="-298450" lvl="0" marL="457200" rtl="0" algn="l">
              <a:lnSpc>
                <a:spcPct val="115000"/>
              </a:lnSpc>
              <a:spcBef>
                <a:spcPts val="0"/>
              </a:spcBef>
              <a:spcAft>
                <a:spcPts val="0"/>
              </a:spcAft>
              <a:buSzPts val="1100"/>
              <a:buChar char="-"/>
            </a:pPr>
            <a:r>
              <a:rPr lang="en"/>
              <a:t>Implement recurring events </a:t>
            </a:r>
            <a:endParaRPr/>
          </a:p>
          <a:p>
            <a:pPr indent="-298450" lvl="0" marL="457200" rtl="0" algn="l">
              <a:lnSpc>
                <a:spcPct val="115000"/>
              </a:lnSpc>
              <a:spcBef>
                <a:spcPts val="0"/>
              </a:spcBef>
              <a:spcAft>
                <a:spcPts val="0"/>
              </a:spcAft>
              <a:buSzPts val="1100"/>
              <a:buChar char="-"/>
            </a:pPr>
            <a:r>
              <a:rPr lang="en"/>
              <a:t>Improve scheduling algorithm </a:t>
            </a:r>
            <a:endParaRPr/>
          </a:p>
          <a:p>
            <a:pPr indent="-298450" lvl="0" marL="457200" rtl="0" algn="l">
              <a:lnSpc>
                <a:spcPct val="115000"/>
              </a:lnSpc>
              <a:spcBef>
                <a:spcPts val="0"/>
              </a:spcBef>
              <a:spcAft>
                <a:spcPts val="0"/>
              </a:spcAft>
              <a:buSzPts val="1100"/>
              <a:buChar char="-"/>
            </a:pPr>
            <a:r>
              <a:rPr lang="en"/>
              <a:t>Improve the deploy version to be faster</a:t>
            </a:r>
            <a:endParaRPr/>
          </a:p>
        </p:txBody>
      </p:sp>
      <p:sp>
        <p:nvSpPr>
          <p:cNvPr id="1202" name="Google Shape;1202;g355e21293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3566f8b752e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Being ok with struggling a bit when learning on my own</a:t>
            </a:r>
            <a:endParaRPr/>
          </a:p>
          <a:p>
            <a:pPr indent="-298450" lvl="0" marL="457200" rtl="0" algn="l">
              <a:lnSpc>
                <a:spcPct val="115000"/>
              </a:lnSpc>
              <a:spcBef>
                <a:spcPts val="0"/>
              </a:spcBef>
              <a:spcAft>
                <a:spcPts val="0"/>
              </a:spcAft>
              <a:buSzPts val="1100"/>
              <a:buChar char="-"/>
            </a:pPr>
            <a:r>
              <a:rPr lang="en"/>
              <a:t>Reliance on </a:t>
            </a:r>
            <a:r>
              <a:rPr lang="en"/>
              <a:t>teammates</a:t>
            </a:r>
            <a:r>
              <a:rPr lang="en"/>
              <a:t> for both similar and different aspects of project I was working on both helped</a:t>
            </a:r>
            <a:endParaRPr/>
          </a:p>
          <a:p>
            <a:pPr indent="-298450" lvl="0" marL="457200" rtl="0" algn="l">
              <a:lnSpc>
                <a:spcPct val="115000"/>
              </a:lnSpc>
              <a:spcBef>
                <a:spcPts val="0"/>
              </a:spcBef>
              <a:spcAft>
                <a:spcPts val="0"/>
              </a:spcAft>
              <a:buSzPts val="1100"/>
              <a:buChar char="-"/>
            </a:pPr>
            <a:r>
              <a:rPr lang="en"/>
              <a:t>Online resources helpful as well</a:t>
            </a:r>
            <a:endParaRPr/>
          </a:p>
        </p:txBody>
      </p:sp>
      <p:sp>
        <p:nvSpPr>
          <p:cNvPr id="1221" name="Google Shape;1221;g3566f8b752e_6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566f8b752e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Like the example in class everyone does a lot of invisible work so its important to remember how much your learning has progressed rather than being upset that your understanding isnt perfect yet or what your working on isnt coming out exactly as you planned. Essentially, celebrate the small wins. Affirmed my belief that pair programming is good since you get to combine the intelligence of two computer science students to do a task which i found makes it go faster and fun. Finally, using Github was a bit </a:t>
            </a:r>
            <a:r>
              <a:rPr lang="en"/>
              <a:t>overwhelming</a:t>
            </a:r>
            <a:r>
              <a:rPr lang="en"/>
              <a:t> in the </a:t>
            </a:r>
            <a:r>
              <a:rPr lang="en"/>
              <a:t>beginning</a:t>
            </a:r>
            <a:r>
              <a:rPr lang="en"/>
              <a:t> for me, but the more i did the pattern of pulling, making a new branch </a:t>
            </a:r>
            <a:r>
              <a:rPr lang="en"/>
              <a:t>merging</a:t>
            </a:r>
            <a:r>
              <a:rPr lang="en"/>
              <a:t> with development etc it became easier to navigate Github and I became more confident. Basically just try and learn by doing and don’t be afraid to try something </a:t>
            </a:r>
            <a:r>
              <a:rPr lang="en"/>
              <a:t>unfamiliar</a:t>
            </a:r>
            <a:r>
              <a:rPr lang="en"/>
              <a:t>. </a:t>
            </a:r>
            <a:endParaRPr/>
          </a:p>
        </p:txBody>
      </p:sp>
      <p:sp>
        <p:nvSpPr>
          <p:cNvPr id="1236" name="Google Shape;1236;g3566f8b752e_6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3566f8b752e_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Learned a lot about industry practices in projects like documenting code, logging bugs, reading documentation </a:t>
            </a:r>
            <a:endParaRPr/>
          </a:p>
        </p:txBody>
      </p:sp>
      <p:sp>
        <p:nvSpPr>
          <p:cNvPr id="1251" name="Google Shape;1251;g3566f8b752e_6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4a2489e46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Description of StressLess: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StressLess is a smart schedule tailored to an individual’s productivity preferences. The user can input their schedule and answer a preference survey, and StressLess will customize the best possible schedule for them based on user’s personal </a:t>
            </a:r>
            <a:r>
              <a:rPr lang="en" sz="1200">
                <a:solidFill>
                  <a:schemeClr val="dk1"/>
                </a:solidFill>
                <a:latin typeface="Times New Roman"/>
                <a:ea typeface="Times New Roman"/>
                <a:cs typeface="Times New Roman"/>
                <a:sym typeface="Times New Roman"/>
              </a:rPr>
              <a:t>preferences</a:t>
            </a:r>
            <a:r>
              <a:rPr lang="en" sz="1200">
                <a:solidFill>
                  <a:schemeClr val="dk1"/>
                </a:solidFill>
                <a:latin typeface="Times New Roman"/>
                <a:ea typeface="Times New Roman"/>
                <a:cs typeface="Times New Roman"/>
                <a:sym typeface="Times New Roman"/>
              </a:rPr>
              <a:t> to help them stress less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Alyssa</a:t>
            </a:r>
            <a:endParaRPr sz="1200">
              <a:solidFill>
                <a:schemeClr val="dk1"/>
              </a:solidFill>
              <a:latin typeface="Times New Roman"/>
              <a:ea typeface="Times New Roman"/>
              <a:cs typeface="Times New Roman"/>
              <a:sym typeface="Times New Roman"/>
            </a:endParaRPr>
          </a:p>
        </p:txBody>
      </p:sp>
      <p:sp>
        <p:nvSpPr>
          <p:cNvPr id="889" name="Google Shape;889;g34a2489e46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3566f8b752e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Figuring out how to start at the </a:t>
            </a:r>
            <a:r>
              <a:rPr lang="en"/>
              <a:t>beginning</a:t>
            </a:r>
            <a:r>
              <a:rPr lang="en"/>
              <a:t> </a:t>
            </a:r>
            <a:r>
              <a:rPr lang="en"/>
              <a:t>with</a:t>
            </a:r>
            <a:r>
              <a:rPr lang="en"/>
              <a:t> </a:t>
            </a:r>
            <a:r>
              <a:rPr lang="en"/>
              <a:t>documentation</a:t>
            </a:r>
            <a:r>
              <a:rPr lang="en"/>
              <a:t> </a:t>
            </a:r>
            <a:endParaRPr/>
          </a:p>
          <a:p>
            <a:pPr indent="-298450" lvl="0" marL="457200" rtl="0" algn="l">
              <a:lnSpc>
                <a:spcPct val="115000"/>
              </a:lnSpc>
              <a:spcBef>
                <a:spcPts val="0"/>
              </a:spcBef>
              <a:spcAft>
                <a:spcPts val="0"/>
              </a:spcAft>
              <a:buSzPts val="1100"/>
              <a:buChar char="-"/>
            </a:pPr>
            <a:r>
              <a:rPr lang="en"/>
              <a:t>Debug while pair programming </a:t>
            </a:r>
            <a:endParaRPr/>
          </a:p>
          <a:p>
            <a:pPr indent="-298450" lvl="0" marL="457200" rtl="0" algn="l">
              <a:lnSpc>
                <a:spcPct val="115000"/>
              </a:lnSpc>
              <a:spcBef>
                <a:spcPts val="0"/>
              </a:spcBef>
              <a:spcAft>
                <a:spcPts val="0"/>
              </a:spcAft>
              <a:buSzPts val="1100"/>
              <a:buChar char="-"/>
            </a:pPr>
            <a:r>
              <a:rPr lang="en"/>
              <a:t>Learned </a:t>
            </a:r>
            <a:r>
              <a:rPr lang="en"/>
              <a:t>about agile development, software designing, software architecture</a:t>
            </a:r>
            <a:endParaRPr/>
          </a:p>
          <a:p>
            <a:pPr indent="-298450" lvl="0" marL="457200" rtl="0" algn="l">
              <a:lnSpc>
                <a:spcPct val="115000"/>
              </a:lnSpc>
              <a:spcBef>
                <a:spcPts val="0"/>
              </a:spcBef>
              <a:spcAft>
                <a:spcPts val="0"/>
              </a:spcAft>
              <a:buSzPts val="1100"/>
              <a:buChar char="-"/>
            </a:pPr>
            <a:r>
              <a:rPr lang="en"/>
              <a:t>Learned more about github and different branches like development</a:t>
            </a:r>
            <a:endParaRPr/>
          </a:p>
        </p:txBody>
      </p:sp>
      <p:sp>
        <p:nvSpPr>
          <p:cNvPr id="1266" name="Google Shape;1266;g3566f8b752e_6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3566f8b752e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Learned how to set boundaries to not feel </a:t>
            </a:r>
            <a:r>
              <a:rPr lang="en"/>
              <a:t>overwhelmed</a:t>
            </a:r>
            <a:endParaRPr/>
          </a:p>
          <a:p>
            <a:pPr indent="-298450" lvl="0" marL="457200" rtl="0" algn="l">
              <a:lnSpc>
                <a:spcPct val="115000"/>
              </a:lnSpc>
              <a:spcBef>
                <a:spcPts val="0"/>
              </a:spcBef>
              <a:spcAft>
                <a:spcPts val="0"/>
              </a:spcAft>
              <a:buSzPts val="1100"/>
              <a:buChar char="-"/>
            </a:pPr>
            <a:r>
              <a:rPr lang="en"/>
              <a:t>Recognizing</a:t>
            </a:r>
            <a:r>
              <a:rPr lang="en"/>
              <a:t> all of the hidden work in software development </a:t>
            </a:r>
            <a:endParaRPr/>
          </a:p>
          <a:p>
            <a:pPr indent="-298450" lvl="0" marL="457200" rtl="0" algn="l">
              <a:lnSpc>
                <a:spcPct val="115000"/>
              </a:lnSpc>
              <a:spcBef>
                <a:spcPts val="0"/>
              </a:spcBef>
              <a:spcAft>
                <a:spcPts val="0"/>
              </a:spcAft>
              <a:buSzPts val="1100"/>
              <a:buChar char="-"/>
            </a:pPr>
            <a:r>
              <a:rPr lang="en"/>
              <a:t>More confidence in team-based process</a:t>
            </a:r>
            <a:endParaRPr/>
          </a:p>
        </p:txBody>
      </p:sp>
      <p:sp>
        <p:nvSpPr>
          <p:cNvPr id="1281" name="Google Shape;1281;g3566f8b752e_6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3566f8b752e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Being ok not knowing where to start</a:t>
            </a:r>
            <a:endParaRPr/>
          </a:p>
          <a:p>
            <a:pPr indent="-298450" lvl="0" marL="457200" rtl="0" algn="l">
              <a:lnSpc>
                <a:spcPct val="115000"/>
              </a:lnSpc>
              <a:spcBef>
                <a:spcPts val="0"/>
              </a:spcBef>
              <a:spcAft>
                <a:spcPts val="0"/>
              </a:spcAft>
              <a:buSzPts val="1100"/>
              <a:buChar char="-"/>
            </a:pPr>
            <a:r>
              <a:rPr lang="en"/>
              <a:t>Asking question and learning question s</a:t>
            </a:r>
            <a:endParaRPr/>
          </a:p>
          <a:p>
            <a:pPr indent="-298450" lvl="0" marL="457200" rtl="0" algn="l">
              <a:lnSpc>
                <a:spcPct val="115000"/>
              </a:lnSpc>
              <a:spcBef>
                <a:spcPts val="0"/>
              </a:spcBef>
              <a:spcAft>
                <a:spcPts val="0"/>
              </a:spcAft>
              <a:buSzPts val="1100"/>
              <a:buChar char="-"/>
            </a:pPr>
            <a:r>
              <a:rPr lang="en"/>
              <a:t>Growing confidence with technical work and working with others</a:t>
            </a:r>
            <a:endParaRPr/>
          </a:p>
        </p:txBody>
      </p:sp>
      <p:sp>
        <p:nvSpPr>
          <p:cNvPr id="1296" name="Google Shape;1296;g3566f8b752e_6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56430dfd5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We would like to thank the youtube tutorial for our calendar</a:t>
            </a:r>
            <a:endParaRPr/>
          </a:p>
          <a:p>
            <a:pPr indent="-298450" lvl="0" marL="457200" rtl="0" algn="l">
              <a:lnSpc>
                <a:spcPct val="115000"/>
              </a:lnSpc>
              <a:spcBef>
                <a:spcPts val="0"/>
              </a:spcBef>
              <a:spcAft>
                <a:spcPts val="0"/>
              </a:spcAft>
              <a:buSzPts val="1100"/>
              <a:buChar char="-"/>
            </a:pPr>
            <a:r>
              <a:rPr lang="en"/>
              <a:t>We also included our github repo and where are web app is hosted at</a:t>
            </a:r>
            <a:endParaRPr/>
          </a:p>
        </p:txBody>
      </p:sp>
      <p:sp>
        <p:nvSpPr>
          <p:cNvPr id="1311" name="Google Shape;1311;g356430dfd5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536a041b7d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Ask the class if they have any questions</a:t>
            </a:r>
            <a:endParaRPr b="1"/>
          </a:p>
        </p:txBody>
      </p:sp>
      <p:sp>
        <p:nvSpPr>
          <p:cNvPr id="1326" name="Google Shape;1326;g2536a041b7d_2_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4b48ab976e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4b48ab976e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Implemented:</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Frontend:</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Authentication service</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Sign up</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Sign in</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Sign out</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Backend:</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auth</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events (note: updating not implemented in final version)</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deadlines (note: updating not implemented in final version)</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CRUD operations for preferences</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Database:</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Writing and reading database (via Prisma)</a:t>
            </a:r>
            <a:endParaRPr sz="1200">
              <a:solidFill>
                <a:schemeClr val="dk1"/>
              </a:solidFill>
              <a:latin typeface="Times New Roman"/>
              <a:ea typeface="Times New Roman"/>
              <a:cs typeface="Times New Roman"/>
              <a:sym typeface="Times New Roman"/>
            </a:endParaRPr>
          </a:p>
          <a:p>
            <a:pPr indent="-304800" lvl="3"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Database schema implemented</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Alyssa</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4b48ab976e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4b48ab976e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All the tables are created already in accordance to the schema.</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use Prisma to create tables from the schema.</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database uses PostgreSQL hosted by Neon.</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Alyssa</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4b14ae58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will first show the new updates in our frontend, which is integrated with real API call to our backend. We also wrote unit tests for our backend API endpoints. We will also showed our Continuous Deployment pipeline.</a:t>
            </a:r>
            <a:endParaRPr/>
          </a:p>
        </p:txBody>
      </p:sp>
      <p:sp>
        <p:nvSpPr>
          <p:cNvPr id="1017" name="Google Shape;1017;g34b14ae5840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508f4f1ec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will explain and demonstrate the new features we implemented.</a:t>
            </a:r>
            <a:endParaRPr/>
          </a:p>
        </p:txBody>
      </p:sp>
      <p:sp>
        <p:nvSpPr>
          <p:cNvPr id="1036" name="Google Shape;1036;g3508f4f1ecb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566f8b752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Khanh</a:t>
            </a:r>
            <a:endParaRPr/>
          </a:p>
          <a:p>
            <a:pPr indent="-298450" lvl="0" marL="457200" rtl="0" algn="l">
              <a:lnSpc>
                <a:spcPct val="115000"/>
              </a:lnSpc>
              <a:spcBef>
                <a:spcPts val="0"/>
              </a:spcBef>
              <a:spcAft>
                <a:spcPts val="0"/>
              </a:spcAft>
              <a:buSzPts val="1100"/>
              <a:buChar char="-"/>
            </a:pPr>
            <a:r>
              <a:rPr lang="en"/>
              <a:t>Implemented email verification that that it needs the user email to verify their email which is sent to a user’s real gmail before the user can create and access their account</a:t>
            </a:r>
            <a:endParaRPr/>
          </a:p>
        </p:txBody>
      </p:sp>
      <p:sp>
        <p:nvSpPr>
          <p:cNvPr id="1054" name="Google Shape;1054;g3566f8b752e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566f8b752e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Khanh</a:t>
            </a:r>
            <a:endParaRPr/>
          </a:p>
          <a:p>
            <a:pPr indent="-298450" lvl="0" marL="457200" rtl="0" algn="l">
              <a:lnSpc>
                <a:spcPct val="115000"/>
              </a:lnSpc>
              <a:spcBef>
                <a:spcPts val="0"/>
              </a:spcBef>
              <a:spcAft>
                <a:spcPts val="0"/>
              </a:spcAft>
              <a:buSzPts val="1100"/>
              <a:buChar char="-"/>
            </a:pPr>
            <a:r>
              <a:rPr lang="en"/>
              <a:t>Implemented that if the user forgets their password, then they can send a forgot password to their email associated with their account to reset their password</a:t>
            </a:r>
            <a:endParaRPr/>
          </a:p>
        </p:txBody>
      </p:sp>
      <p:sp>
        <p:nvSpPr>
          <p:cNvPr id="1069" name="Google Shape;1069;g3566f8b752e_2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3566f8b752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4500"/>
              </a:spcBef>
              <a:spcAft>
                <a:spcPts val="0"/>
              </a:spcAft>
              <a:buClr>
                <a:schemeClr val="dk1"/>
              </a:buClr>
              <a:buSzPts val="1300"/>
              <a:buChar char="●"/>
            </a:pPr>
            <a:r>
              <a:rPr lang="en" sz="1300">
                <a:solidFill>
                  <a:schemeClr val="dk1"/>
                </a:solidFill>
              </a:rPr>
              <a:t>Nifemi</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You c</a:t>
            </a:r>
            <a:r>
              <a:rPr lang="en" sz="1300">
                <a:solidFill>
                  <a:schemeClr val="dk1"/>
                </a:solidFill>
              </a:rPr>
              <a:t>an now customize events in ways such as: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Enter title of event (just click on bar and start typing)</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Customize description (just click on bar and start typing)</a:t>
            </a:r>
            <a:endParaRPr sz="1300">
              <a:solidFill>
                <a:schemeClr val="dk1"/>
              </a:solidFill>
            </a:endParaRPr>
          </a:p>
          <a:p>
            <a:pPr indent="-311150" lvl="2" marL="1371600" rtl="0" algn="l">
              <a:lnSpc>
                <a:spcPct val="115000"/>
              </a:lnSpc>
              <a:spcBef>
                <a:spcPts val="0"/>
              </a:spcBef>
              <a:spcAft>
                <a:spcPts val="0"/>
              </a:spcAft>
              <a:buClr>
                <a:schemeClr val="dk1"/>
              </a:buClr>
              <a:buSzPts val="1300"/>
              <a:buAutoNum type="romanLcPeriod"/>
            </a:pPr>
            <a:r>
              <a:rPr lang="en" sz="1300">
                <a:solidFill>
                  <a:schemeClr val="dk1"/>
                </a:solidFill>
              </a:rPr>
              <a:t>So the user knows where to type info we use placeholders such as “Description” to guide user on where to type so info can be properly stored in backend</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Customize location (just click on bar and start typing)</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Can manually enter start date and time and end time and time by clicking on calender icon</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Can choose whether the event is reoccuring for daily, weekly, and monthly (sadly at the moment is just an option so when you pick it it gets saved in the backend for the user but is not shown on the current calendar as recurring event)</a:t>
            </a:r>
            <a:endParaRPr sz="1300">
              <a:solidFill>
                <a:schemeClr val="dk1"/>
              </a:solidFill>
            </a:endParaRPr>
          </a:p>
          <a:p>
            <a:pPr indent="-311150" lvl="2" marL="1371600" rtl="0" algn="l">
              <a:lnSpc>
                <a:spcPct val="115000"/>
              </a:lnSpc>
              <a:spcBef>
                <a:spcPts val="0"/>
              </a:spcBef>
              <a:spcAft>
                <a:spcPts val="0"/>
              </a:spcAft>
              <a:buClr>
                <a:schemeClr val="dk1"/>
              </a:buClr>
              <a:buSzPts val="1300"/>
              <a:buAutoNum type="romanLcPeriod"/>
            </a:pPr>
            <a:r>
              <a:rPr lang="en" sz="1300">
                <a:solidFill>
                  <a:schemeClr val="dk1"/>
                </a:solidFill>
              </a:rPr>
              <a:t>To ensure that only one option can be chosen we used “radio buttons” so that only one would be chosen then we save that choice to the backend</a:t>
            </a:r>
            <a:endParaRPr sz="1300">
              <a:solidFill>
                <a:schemeClr val="dk1"/>
              </a:solidFill>
            </a:endParaRPr>
          </a:p>
          <a:p>
            <a:pPr indent="-311150" lvl="2" marL="1371600" rtl="0" algn="l">
              <a:lnSpc>
                <a:spcPct val="115000"/>
              </a:lnSpc>
              <a:spcBef>
                <a:spcPts val="0"/>
              </a:spcBef>
              <a:spcAft>
                <a:spcPts val="0"/>
              </a:spcAft>
              <a:buClr>
                <a:schemeClr val="dk1"/>
              </a:buClr>
              <a:buSzPts val="1300"/>
              <a:buAutoNum type="romanLcPeriod"/>
            </a:pPr>
            <a:r>
              <a:rPr lang="en" sz="1300">
                <a:solidFill>
                  <a:schemeClr val="dk1"/>
                </a:solidFill>
              </a:rPr>
              <a:t>If event is selected to be recurring only then can you enter the start of the recurring event and the date at which that event will no longer be recurring</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Can click on date create event and click on any event to cancel that event </a:t>
            </a:r>
            <a:endParaRPr sz="1300">
              <a:solidFill>
                <a:schemeClr val="dk1"/>
              </a:solidFill>
            </a:endParaRPr>
          </a:p>
          <a:p>
            <a:pPr indent="0" lvl="0" marL="0" rtl="0" algn="l">
              <a:lnSpc>
                <a:spcPct val="115000"/>
              </a:lnSpc>
              <a:spcBef>
                <a:spcPts val="4500"/>
              </a:spcBef>
              <a:spcAft>
                <a:spcPts val="0"/>
              </a:spcAft>
              <a:buNone/>
            </a:pPr>
            <a:r>
              <a:t/>
            </a:r>
            <a:endParaRPr sz="1300">
              <a:solidFill>
                <a:schemeClr val="dk1"/>
              </a:solidFill>
            </a:endParaRPr>
          </a:p>
          <a:p>
            <a:pPr indent="-311150" lvl="0" marL="457200" rtl="0" algn="l">
              <a:lnSpc>
                <a:spcPct val="115000"/>
              </a:lnSpc>
              <a:spcBef>
                <a:spcPts val="4500"/>
              </a:spcBef>
              <a:spcAft>
                <a:spcPts val="0"/>
              </a:spcAft>
              <a:buClr>
                <a:schemeClr val="dk1"/>
              </a:buClr>
              <a:buSzPts val="1300"/>
              <a:buChar char="-"/>
            </a:pPr>
            <a:r>
              <a:rPr lang="en" sz="1300">
                <a:solidFill>
                  <a:schemeClr val="dk1"/>
                </a:solidFill>
              </a:rPr>
              <a:t>Nifemi</a:t>
            </a:r>
            <a:endParaRPr sz="1300">
              <a:solidFill>
                <a:schemeClr val="dk1"/>
              </a:solidFill>
            </a:endParaRPr>
          </a:p>
          <a:p>
            <a:pPr indent="0" lvl="0" marL="0" rtl="0" algn="l">
              <a:lnSpc>
                <a:spcPct val="115000"/>
              </a:lnSpc>
              <a:spcBef>
                <a:spcPts val="4500"/>
              </a:spcBef>
              <a:spcAft>
                <a:spcPts val="0"/>
              </a:spcAft>
              <a:buNone/>
            </a:pPr>
            <a:r>
              <a:t/>
            </a:r>
            <a:endParaRPr/>
          </a:p>
        </p:txBody>
      </p:sp>
      <p:sp>
        <p:nvSpPr>
          <p:cNvPr id="1088" name="Google Shape;1088;g3566f8b752e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20.png"/><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6.png"/><Relationship Id="rId6"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292415" y="-436560"/>
            <a:ext cx="8559171" cy="5941918"/>
            <a:chOff x="0" y="-638275"/>
            <a:chExt cx="22824455" cy="15845115"/>
          </a:xfrm>
        </p:grpSpPr>
        <p:grpSp>
          <p:nvGrpSpPr>
            <p:cNvPr id="11" name="Google Shape;11;p2"/>
            <p:cNvGrpSpPr/>
            <p:nvPr/>
          </p:nvGrpSpPr>
          <p:grpSpPr>
            <a:xfrm>
              <a:off x="0" y="-638275"/>
              <a:ext cx="22824370" cy="15845115"/>
              <a:chOff x="0" y="-47625"/>
              <a:chExt cx="1703057" cy="1182286"/>
            </a:xfrm>
          </p:grpSpPr>
          <p:sp>
            <p:nvSpPr>
              <p:cNvPr id="12" name="Google Shape;12;p2"/>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3" name="Google Shape;13;p2"/>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 name="Google Shape;14;p2"/>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15" name="Google Shape;15;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 name="Google Shape;16;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 name="Shape 117"/>
        <p:cNvGrpSpPr/>
        <p:nvPr/>
      </p:nvGrpSpPr>
      <p:grpSpPr>
        <a:xfrm>
          <a:off x="0" y="0"/>
          <a:ext cx="0" cy="0"/>
          <a:chOff x="0" y="0"/>
          <a:chExt cx="0" cy="0"/>
        </a:xfrm>
      </p:grpSpPr>
      <p:sp>
        <p:nvSpPr>
          <p:cNvPr id="118" name="Google Shape;118;p1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9" name="Google Shape;119;p1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0" name="Google Shape;120;p1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1" name="Shape 121"/>
        <p:cNvGrpSpPr/>
        <p:nvPr/>
      </p:nvGrpSpPr>
      <p:grpSpPr>
        <a:xfrm>
          <a:off x="0" y="0"/>
          <a:ext cx="0" cy="0"/>
          <a:chOff x="0" y="0"/>
          <a:chExt cx="0" cy="0"/>
        </a:xfrm>
      </p:grpSpPr>
      <p:sp>
        <p:nvSpPr>
          <p:cNvPr id="122" name="Google Shape;122;p13"/>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3" name="Google Shape;123;p13"/>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24" name="Google Shape;124;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5" name="Google Shape;125;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6" name="Google Shape;126;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7" name="Shape 127"/>
        <p:cNvGrpSpPr/>
        <p:nvPr/>
      </p:nvGrpSpPr>
      <p:grpSpPr>
        <a:xfrm>
          <a:off x="0" y="0"/>
          <a:ext cx="0" cy="0"/>
          <a:chOff x="0" y="0"/>
          <a:chExt cx="0" cy="0"/>
        </a:xfrm>
      </p:grpSpPr>
      <p:sp>
        <p:nvSpPr>
          <p:cNvPr id="128" name="Google Shape;128;p1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9" name="Google Shape;129;p14"/>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30" name="Google Shape;130;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1" name="Google Shape;131;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2" name="Google Shape;132;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
        <p:nvSpPr>
          <p:cNvPr id="134" name="Google Shape;134;p15"/>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5" name="Google Shape;135;p15"/>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36" name="Google Shape;136;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7" name="Google Shape;137;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8" name="Google Shape;138;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9" name="Shape 139"/>
        <p:cNvGrpSpPr/>
        <p:nvPr/>
      </p:nvGrpSpPr>
      <p:grpSpPr>
        <a:xfrm>
          <a:off x="0" y="0"/>
          <a:ext cx="0" cy="0"/>
          <a:chOff x="0" y="0"/>
          <a:chExt cx="0" cy="0"/>
        </a:xfrm>
      </p:grpSpPr>
      <p:sp>
        <p:nvSpPr>
          <p:cNvPr id="140" name="Google Shape;140;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1" name="Google Shape;141;p16"/>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42" name="Google Shape;142;p16"/>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43" name="Google Shape;143;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4" name="Google Shape;144;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5" name="Google Shape;145;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6" name="Shape 146"/>
        <p:cNvGrpSpPr/>
        <p:nvPr/>
      </p:nvGrpSpPr>
      <p:grpSpPr>
        <a:xfrm>
          <a:off x="0" y="0"/>
          <a:ext cx="0" cy="0"/>
          <a:chOff x="0" y="0"/>
          <a:chExt cx="0" cy="0"/>
        </a:xfrm>
      </p:grpSpPr>
      <p:sp>
        <p:nvSpPr>
          <p:cNvPr id="147" name="Google Shape;147;p1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8" name="Google Shape;148;p17"/>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49" name="Google Shape;149;p17"/>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50" name="Google Shape;150;p17"/>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51" name="Google Shape;151;p17"/>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52" name="Google Shape;152;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3" name="Google Shape;153;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4" name="Google Shape;154;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7" name="Google Shape;157;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8" name="Google Shape;158;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9" name="Google Shape;159;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0" name="Shape 160"/>
        <p:cNvGrpSpPr/>
        <p:nvPr/>
      </p:nvGrpSpPr>
      <p:grpSpPr>
        <a:xfrm>
          <a:off x="0" y="0"/>
          <a:ext cx="0" cy="0"/>
          <a:chOff x="0" y="0"/>
          <a:chExt cx="0" cy="0"/>
        </a:xfrm>
      </p:grpSpPr>
      <p:sp>
        <p:nvSpPr>
          <p:cNvPr id="161" name="Google Shape;161;p19"/>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2" name="Google Shape;162;p19"/>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63" name="Google Shape;163;p19"/>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64" name="Google Shape;164;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5" name="Google Shape;165;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6" name="Google Shape;166;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7" name="Shape 167"/>
        <p:cNvGrpSpPr/>
        <p:nvPr/>
      </p:nvGrpSpPr>
      <p:grpSpPr>
        <a:xfrm>
          <a:off x="0" y="0"/>
          <a:ext cx="0" cy="0"/>
          <a:chOff x="0" y="0"/>
          <a:chExt cx="0" cy="0"/>
        </a:xfrm>
      </p:grpSpPr>
      <p:sp>
        <p:nvSpPr>
          <p:cNvPr id="168" name="Google Shape;168;p20"/>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9" name="Google Shape;169;p20"/>
          <p:cNvSpPr/>
          <p:nvPr>
            <p:ph idx="2" type="pic"/>
          </p:nvPr>
        </p:nvSpPr>
        <p:spPr>
          <a:xfrm>
            <a:off x="896144" y="306388"/>
            <a:ext cx="2743200" cy="2057400"/>
          </a:xfrm>
          <a:prstGeom prst="rect">
            <a:avLst/>
          </a:prstGeom>
          <a:noFill/>
          <a:ln>
            <a:noFill/>
          </a:ln>
        </p:spPr>
      </p:sp>
      <p:sp>
        <p:nvSpPr>
          <p:cNvPr id="170" name="Google Shape;170;p20"/>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71" name="Google Shape;171;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2" name="Google Shape;172;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3" name="Google Shape;173;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4" name="Shape 174"/>
        <p:cNvGrpSpPr/>
        <p:nvPr/>
      </p:nvGrpSpPr>
      <p:grpSpPr>
        <a:xfrm>
          <a:off x="0" y="0"/>
          <a:ext cx="0" cy="0"/>
          <a:chOff x="0" y="0"/>
          <a:chExt cx="0" cy="0"/>
        </a:xfrm>
      </p:grpSpPr>
      <p:sp>
        <p:nvSpPr>
          <p:cNvPr id="175" name="Google Shape;175;p2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6" name="Google Shape;176;p21"/>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77" name="Google Shape;177;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8" name="Google Shape;178;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9" name="Google Shape;179;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grpSp>
        <p:nvGrpSpPr>
          <p:cNvPr id="19" name="Google Shape;19;p3"/>
          <p:cNvGrpSpPr/>
          <p:nvPr/>
        </p:nvGrpSpPr>
        <p:grpSpPr>
          <a:xfrm>
            <a:off x="292415" y="-436560"/>
            <a:ext cx="8559171" cy="5941918"/>
            <a:chOff x="0" y="-638275"/>
            <a:chExt cx="22824455" cy="15845115"/>
          </a:xfrm>
        </p:grpSpPr>
        <p:grpSp>
          <p:nvGrpSpPr>
            <p:cNvPr id="20" name="Google Shape;20;p3"/>
            <p:cNvGrpSpPr/>
            <p:nvPr/>
          </p:nvGrpSpPr>
          <p:grpSpPr>
            <a:xfrm>
              <a:off x="0" y="-638275"/>
              <a:ext cx="22824370" cy="15845115"/>
              <a:chOff x="0" y="-47625"/>
              <a:chExt cx="1703057" cy="1182286"/>
            </a:xfrm>
          </p:grpSpPr>
          <p:sp>
            <p:nvSpPr>
              <p:cNvPr id="21" name="Google Shape;21;p3"/>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22" name="Google Shape;22;p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 name="Google Shape;23;p3"/>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24" name="Google Shape;2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 name="Google Shape;2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3"/>
          <p:cNvSpPr/>
          <p:nvPr/>
        </p:nvSpPr>
        <p:spPr>
          <a:xfrm rot="1334202">
            <a:off x="1209791" y="3221068"/>
            <a:ext cx="1061191" cy="1441124"/>
          </a:xfrm>
          <a:custGeom>
            <a:rect b="b" l="l" r="r" t="t"/>
            <a:pathLst>
              <a:path extrusionOk="0" h="1473973" w="1085380">
                <a:moveTo>
                  <a:pt x="0" y="0"/>
                </a:moveTo>
                <a:lnTo>
                  <a:pt x="1085380" y="0"/>
                </a:lnTo>
                <a:lnTo>
                  <a:pt x="1085380" y="1473973"/>
                </a:lnTo>
                <a:lnTo>
                  <a:pt x="0" y="1473973"/>
                </a:lnTo>
                <a:lnTo>
                  <a:pt x="0" y="0"/>
                </a:lnTo>
                <a:close/>
              </a:path>
            </a:pathLst>
          </a:custGeom>
          <a:blipFill rotWithShape="1">
            <a:blip r:embed="rId3">
              <a:alphaModFix/>
            </a:blip>
            <a:stretch>
              <a:fillRect b="0" l="0" r="0" t="0"/>
            </a:stretch>
          </a:blipFill>
          <a:ln>
            <a:noFill/>
          </a:ln>
        </p:spPr>
      </p:sp>
      <p:sp>
        <p:nvSpPr>
          <p:cNvPr id="27" name="Google Shape;27;p3"/>
          <p:cNvSpPr/>
          <p:nvPr/>
        </p:nvSpPr>
        <p:spPr>
          <a:xfrm>
            <a:off x="3728661" y="-362942"/>
            <a:ext cx="1291227" cy="1945684"/>
          </a:xfrm>
          <a:custGeom>
            <a:rect b="b" l="l" r="r" t="t"/>
            <a:pathLst>
              <a:path extrusionOk="0" h="1575453" w="1045528">
                <a:moveTo>
                  <a:pt x="0" y="0"/>
                </a:moveTo>
                <a:lnTo>
                  <a:pt x="1045528" y="0"/>
                </a:lnTo>
                <a:lnTo>
                  <a:pt x="1045528" y="1575453"/>
                </a:lnTo>
                <a:lnTo>
                  <a:pt x="0" y="1575453"/>
                </a:lnTo>
                <a:lnTo>
                  <a:pt x="0" y="0"/>
                </a:lnTo>
                <a:close/>
              </a:path>
            </a:pathLst>
          </a:custGeom>
          <a:blipFill rotWithShape="1">
            <a:blip r:embed="rId4">
              <a:alphaModFix/>
            </a:blip>
            <a:stretch>
              <a:fillRect b="0" l="0" r="0" t="0"/>
            </a:stretch>
          </a:blipFill>
          <a:ln>
            <a:noFill/>
          </a:ln>
        </p:spPr>
      </p:sp>
      <p:sp>
        <p:nvSpPr>
          <p:cNvPr id="28" name="Google Shape;28;p3"/>
          <p:cNvSpPr/>
          <p:nvPr/>
        </p:nvSpPr>
        <p:spPr>
          <a:xfrm rot="-1481796">
            <a:off x="7003407" y="4059266"/>
            <a:ext cx="1219056" cy="1176389"/>
          </a:xfrm>
          <a:custGeom>
            <a:rect b="b" l="l" r="r" t="t"/>
            <a:pathLst>
              <a:path extrusionOk="0" h="1319492" w="1367349">
                <a:moveTo>
                  <a:pt x="0" y="0"/>
                </a:moveTo>
                <a:lnTo>
                  <a:pt x="1367350" y="0"/>
                </a:lnTo>
                <a:lnTo>
                  <a:pt x="1367350" y="1319493"/>
                </a:lnTo>
                <a:lnTo>
                  <a:pt x="0" y="1319493"/>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0" name="Shape 180"/>
        <p:cNvGrpSpPr/>
        <p:nvPr/>
      </p:nvGrpSpPr>
      <p:grpSpPr>
        <a:xfrm>
          <a:off x="0" y="0"/>
          <a:ext cx="0" cy="0"/>
          <a:chOff x="0" y="0"/>
          <a:chExt cx="0" cy="0"/>
        </a:xfrm>
      </p:grpSpPr>
      <p:sp>
        <p:nvSpPr>
          <p:cNvPr id="181" name="Google Shape;181;p22"/>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2" name="Google Shape;182;p22"/>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83" name="Google Shape;183;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4" name="Google Shape;184;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5" name="Google Shape;185;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9" name="Shape 189"/>
        <p:cNvGrpSpPr/>
        <p:nvPr/>
      </p:nvGrpSpPr>
      <p:grpSpPr>
        <a:xfrm>
          <a:off x="0" y="0"/>
          <a:ext cx="0" cy="0"/>
          <a:chOff x="0" y="0"/>
          <a:chExt cx="0" cy="0"/>
        </a:xfrm>
      </p:grpSpPr>
      <p:sp>
        <p:nvSpPr>
          <p:cNvPr id="190" name="Google Shape;190;p24"/>
          <p:cNvSpPr txBox="1"/>
          <p:nvPr>
            <p:ph type="ctrTitle"/>
          </p:nvPr>
        </p:nvSpPr>
        <p:spPr>
          <a:xfrm>
            <a:off x="713225" y="1144500"/>
            <a:ext cx="4112100" cy="23787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1" name="Google Shape;191;p24"/>
          <p:cNvSpPr txBox="1"/>
          <p:nvPr>
            <p:ph idx="1" type="subTitle"/>
          </p:nvPr>
        </p:nvSpPr>
        <p:spPr>
          <a:xfrm>
            <a:off x="713225" y="3523200"/>
            <a:ext cx="41121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2" name="Google Shape;192;p24"/>
          <p:cNvSpPr/>
          <p:nvPr/>
        </p:nvSpPr>
        <p:spPr>
          <a:xfrm rot="10800000">
            <a:off x="-1604593" y="-845132"/>
            <a:ext cx="3281418" cy="2132806"/>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flipH="1" rot="-9899992">
            <a:off x="-1515196" y="4121356"/>
            <a:ext cx="3953580" cy="192177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4" name="Shape 194"/>
        <p:cNvGrpSpPr/>
        <p:nvPr/>
      </p:nvGrpSpPr>
      <p:grpSpPr>
        <a:xfrm>
          <a:off x="0" y="0"/>
          <a:ext cx="0" cy="0"/>
          <a:chOff x="0" y="0"/>
          <a:chExt cx="0" cy="0"/>
        </a:xfrm>
      </p:grpSpPr>
      <p:sp>
        <p:nvSpPr>
          <p:cNvPr id="195" name="Google Shape;195;p25"/>
          <p:cNvSpPr txBox="1"/>
          <p:nvPr>
            <p:ph type="title"/>
          </p:nvPr>
        </p:nvSpPr>
        <p:spPr>
          <a:xfrm>
            <a:off x="4047175" y="2571975"/>
            <a:ext cx="43836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6" name="Google Shape;196;p25"/>
          <p:cNvSpPr txBox="1"/>
          <p:nvPr>
            <p:ph hasCustomPrompt="1" idx="2" type="title"/>
          </p:nvPr>
        </p:nvSpPr>
        <p:spPr>
          <a:xfrm>
            <a:off x="4047175" y="1321975"/>
            <a:ext cx="1235700" cy="8418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97" name="Google Shape;197;p25"/>
          <p:cNvSpPr/>
          <p:nvPr>
            <p:ph idx="3" type="pic"/>
          </p:nvPr>
        </p:nvSpPr>
        <p:spPr>
          <a:xfrm>
            <a:off x="484625" y="1076550"/>
            <a:ext cx="2990400" cy="2990400"/>
          </a:xfrm>
          <a:prstGeom prst="roundRect">
            <a:avLst>
              <a:gd fmla="val 16667" name="adj"/>
            </a:avLst>
          </a:prstGeom>
          <a:noFill/>
          <a:ln>
            <a:noFill/>
          </a:ln>
        </p:spPr>
      </p:sp>
      <p:sp>
        <p:nvSpPr>
          <p:cNvPr id="198" name="Google Shape;198;p25"/>
          <p:cNvSpPr/>
          <p:nvPr/>
        </p:nvSpPr>
        <p:spPr>
          <a:xfrm flipH="1" rot="-3263452">
            <a:off x="5847147" y="39279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flipH="1" rot="460623">
            <a:off x="6387251" y="-1517085"/>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flipH="1" rot="-4592116">
            <a:off x="6189" y="113200"/>
            <a:ext cx="642877" cy="51982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1" name="Shape 201"/>
        <p:cNvGrpSpPr/>
        <p:nvPr/>
      </p:nvGrpSpPr>
      <p:grpSpPr>
        <a:xfrm>
          <a:off x="0" y="0"/>
          <a:ext cx="0" cy="0"/>
          <a:chOff x="0" y="0"/>
          <a:chExt cx="0" cy="0"/>
        </a:xfrm>
      </p:grpSpPr>
      <p:sp>
        <p:nvSpPr>
          <p:cNvPr id="202" name="Google Shape;20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3" name="Google Shape;203;p26"/>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sp>
        <p:nvSpPr>
          <p:cNvPr id="204" name="Google Shape;204;p26"/>
          <p:cNvSpPr/>
          <p:nvPr/>
        </p:nvSpPr>
        <p:spPr>
          <a:xfrm flipH="1" rot="-4014673">
            <a:off x="-1798429" y="-1029372"/>
            <a:ext cx="3158476" cy="250963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flipH="1">
            <a:off x="8355841" y="2667287"/>
            <a:ext cx="734045" cy="45268"/>
          </a:xfrm>
          <a:custGeom>
            <a:rect b="b" l="l" r="r" t="t"/>
            <a:pathLst>
              <a:path extrusionOk="0" h="50863" w="82477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 name="Google Shape;206;p26"/>
          <p:cNvGrpSpPr/>
          <p:nvPr/>
        </p:nvGrpSpPr>
        <p:grpSpPr>
          <a:xfrm flipH="1">
            <a:off x="8380540" y="1729933"/>
            <a:ext cx="668783" cy="959747"/>
            <a:chOff x="10519314" y="4728596"/>
            <a:chExt cx="751780" cy="1078731"/>
          </a:xfrm>
        </p:grpSpPr>
        <p:grpSp>
          <p:nvGrpSpPr>
            <p:cNvPr id="207" name="Google Shape;207;p26"/>
            <p:cNvGrpSpPr/>
            <p:nvPr/>
          </p:nvGrpSpPr>
          <p:grpSpPr>
            <a:xfrm>
              <a:off x="10519314" y="4728596"/>
              <a:ext cx="626662" cy="1078731"/>
              <a:chOff x="10519314" y="4728596"/>
              <a:chExt cx="626662" cy="1078731"/>
            </a:xfrm>
          </p:grpSpPr>
          <p:grpSp>
            <p:nvGrpSpPr>
              <p:cNvPr id="208" name="Google Shape;208;p26"/>
              <p:cNvGrpSpPr/>
              <p:nvPr/>
            </p:nvGrpSpPr>
            <p:grpSpPr>
              <a:xfrm>
                <a:off x="10903220" y="4888205"/>
                <a:ext cx="242756" cy="919122"/>
                <a:chOff x="10903220" y="4888205"/>
                <a:chExt cx="242756" cy="919122"/>
              </a:xfrm>
            </p:grpSpPr>
            <p:sp>
              <p:nvSpPr>
                <p:cNvPr id="209" name="Google Shape;209;p26"/>
                <p:cNvSpPr/>
                <p:nvPr/>
              </p:nvSpPr>
              <p:spPr>
                <a:xfrm rot="-447735">
                  <a:off x="10961814" y="4892503"/>
                  <a:ext cx="125567" cy="910526"/>
                </a:xfrm>
                <a:custGeom>
                  <a:rect b="b" l="l" r="r" t="t"/>
                  <a:pathLst>
                    <a:path extrusionOk="0" h="909637" w="125444">
                      <a:moveTo>
                        <a:pt x="0" y="0"/>
                      </a:moveTo>
                      <a:lnTo>
                        <a:pt x="125445" y="0"/>
                      </a:lnTo>
                      <a:lnTo>
                        <a:pt x="125445" y="909637"/>
                      </a:lnTo>
                      <a:lnTo>
                        <a:pt x="0" y="9096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26"/>
                <p:cNvSpPr/>
                <p:nvPr/>
              </p:nvSpPr>
              <p:spPr>
                <a:xfrm>
                  <a:off x="10952422" y="4933194"/>
                  <a:ext cx="42088" cy="42088"/>
                </a:xfrm>
                <a:custGeom>
                  <a:rect b="b" l="l" r="r" t="t"/>
                  <a:pathLst>
                    <a:path extrusionOk="0" h="42088" w="42088">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26"/>
                <p:cNvSpPr/>
                <p:nvPr/>
              </p:nvSpPr>
              <p:spPr>
                <a:xfrm>
                  <a:off x="10961186" y="5000250"/>
                  <a:ext cx="42087" cy="42087"/>
                </a:xfrm>
                <a:custGeom>
                  <a:rect b="b" l="l" r="r" t="t"/>
                  <a:pathLst>
                    <a:path extrusionOk="0" h="42087" w="42087">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2" name="Google Shape;212;p26"/>
                <p:cNvGrpSpPr/>
                <p:nvPr/>
              </p:nvGrpSpPr>
              <p:grpSpPr>
                <a:xfrm>
                  <a:off x="11014221" y="5588618"/>
                  <a:ext cx="100021" cy="114784"/>
                  <a:chOff x="11014221" y="5588618"/>
                  <a:chExt cx="100021" cy="114784"/>
                </a:xfrm>
              </p:grpSpPr>
              <p:sp>
                <p:nvSpPr>
                  <p:cNvPr id="213" name="Google Shape;213;p26"/>
                  <p:cNvSpPr/>
                  <p:nvPr/>
                </p:nvSpPr>
                <p:spPr>
                  <a:xfrm rot="-447735">
                    <a:off x="11014826" y="5594269"/>
                    <a:ext cx="88001" cy="15064"/>
                  </a:xfrm>
                  <a:custGeom>
                    <a:rect b="b" l="l" r="r" t="t"/>
                    <a:pathLst>
                      <a:path extrusionOk="0" h="15049" w="87915">
                        <a:moveTo>
                          <a:pt x="0" y="0"/>
                        </a:moveTo>
                        <a:lnTo>
                          <a:pt x="87916" y="0"/>
                        </a:lnTo>
                        <a:lnTo>
                          <a:pt x="87916" y="15049"/>
                        </a:lnTo>
                        <a:lnTo>
                          <a:pt x="0" y="1504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26"/>
                  <p:cNvSpPr/>
                  <p:nvPr/>
                </p:nvSpPr>
                <p:spPr>
                  <a:xfrm rot="-447735">
                    <a:off x="11018646" y="5623150"/>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6"/>
                  <p:cNvSpPr/>
                  <p:nvPr/>
                </p:nvSpPr>
                <p:spPr>
                  <a:xfrm rot="-447735">
                    <a:off x="11021820" y="5653805"/>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26"/>
                  <p:cNvSpPr/>
                  <p:nvPr/>
                </p:nvSpPr>
                <p:spPr>
                  <a:xfrm rot="-447735">
                    <a:off x="11025635" y="5682688"/>
                    <a:ext cx="88001" cy="15064"/>
                  </a:xfrm>
                  <a:custGeom>
                    <a:rect b="b" l="l" r="r" t="t"/>
                    <a:pathLst>
                      <a:path extrusionOk="0" h="15049" w="87915">
                        <a:moveTo>
                          <a:pt x="0" y="0"/>
                        </a:moveTo>
                        <a:lnTo>
                          <a:pt x="87915" y="0"/>
                        </a:lnTo>
                        <a:lnTo>
                          <a:pt x="87915"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7" name="Google Shape;217;p26"/>
              <p:cNvGrpSpPr/>
              <p:nvPr/>
            </p:nvGrpSpPr>
            <p:grpSpPr>
              <a:xfrm>
                <a:off x="10718623" y="4728596"/>
                <a:ext cx="229169" cy="1075979"/>
                <a:chOff x="10718623" y="4728596"/>
                <a:chExt cx="229169" cy="1075979"/>
              </a:xfrm>
            </p:grpSpPr>
            <p:sp>
              <p:nvSpPr>
                <p:cNvPr id="218" name="Google Shape;218;p26"/>
                <p:cNvSpPr/>
                <p:nvPr/>
              </p:nvSpPr>
              <p:spPr>
                <a:xfrm rot="-172174">
                  <a:off x="10745259" y="4732329"/>
                  <a:ext cx="175897" cy="1068513"/>
                </a:xfrm>
                <a:custGeom>
                  <a:rect b="b" l="l" r="r" t="t"/>
                  <a:pathLst>
                    <a:path extrusionOk="0" h="1069848" w="176117">
                      <a:moveTo>
                        <a:pt x="0" y="0"/>
                      </a:moveTo>
                      <a:lnTo>
                        <a:pt x="176117" y="0"/>
                      </a:lnTo>
                      <a:lnTo>
                        <a:pt x="176117" y="1069848"/>
                      </a:lnTo>
                      <a:lnTo>
                        <a:pt x="0" y="10698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26"/>
                <p:cNvSpPr/>
                <p:nvPr/>
              </p:nvSpPr>
              <p:spPr>
                <a:xfrm>
                  <a:off x="10787634" y="5182743"/>
                  <a:ext cx="87629" cy="87630"/>
                </a:xfrm>
                <a:custGeom>
                  <a:rect b="b" l="l" r="r" t="t"/>
                  <a:pathLst>
                    <a:path extrusionOk="0" h="87630" w="87629">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0" name="Google Shape;220;p26"/>
                <p:cNvGrpSpPr/>
                <p:nvPr/>
              </p:nvGrpSpPr>
              <p:grpSpPr>
                <a:xfrm>
                  <a:off x="10765015" y="5040134"/>
                  <a:ext cx="116314" cy="49775"/>
                  <a:chOff x="10765015" y="5040134"/>
                  <a:chExt cx="116314" cy="49775"/>
                </a:xfrm>
              </p:grpSpPr>
              <p:sp>
                <p:nvSpPr>
                  <p:cNvPr id="221" name="Google Shape;221;p26"/>
                  <p:cNvSpPr/>
                  <p:nvPr/>
                </p:nvSpPr>
                <p:spPr>
                  <a:xfrm rot="-172174">
                    <a:off x="10765318" y="5042987"/>
                    <a:ext cx="114347" cy="14935"/>
                  </a:xfrm>
                  <a:custGeom>
                    <a:rect b="b" l="l" r="r" t="t"/>
                    <a:pathLst>
                      <a:path extrusionOk="0" h="14954" w="114490">
                        <a:moveTo>
                          <a:pt x="0" y="0"/>
                        </a:moveTo>
                        <a:lnTo>
                          <a:pt x="114490" y="0"/>
                        </a:lnTo>
                        <a:lnTo>
                          <a:pt x="114490"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26"/>
                  <p:cNvSpPr/>
                  <p:nvPr/>
                </p:nvSpPr>
                <p:spPr>
                  <a:xfrm rot="-172174">
                    <a:off x="10766681" y="5072121"/>
                    <a:ext cx="114347" cy="14935"/>
                  </a:xfrm>
                  <a:custGeom>
                    <a:rect b="b" l="l" r="r" t="t"/>
                    <a:pathLst>
                      <a:path extrusionOk="0" h="14954" w="114490">
                        <a:moveTo>
                          <a:pt x="0" y="0"/>
                        </a:moveTo>
                        <a:lnTo>
                          <a:pt x="114491" y="0"/>
                        </a:lnTo>
                        <a:lnTo>
                          <a:pt x="114491"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3" name="Google Shape;223;p26"/>
                <p:cNvGrpSpPr/>
                <p:nvPr/>
              </p:nvGrpSpPr>
              <p:grpSpPr>
                <a:xfrm>
                  <a:off x="10784825" y="5436314"/>
                  <a:ext cx="116414" cy="49961"/>
                  <a:chOff x="10784825" y="5436314"/>
                  <a:chExt cx="116414" cy="49961"/>
                </a:xfrm>
              </p:grpSpPr>
              <p:sp>
                <p:nvSpPr>
                  <p:cNvPr id="224" name="Google Shape;224;p26"/>
                  <p:cNvSpPr/>
                  <p:nvPr/>
                </p:nvSpPr>
                <p:spPr>
                  <a:xfrm rot="-172174">
                    <a:off x="10785128" y="5439167"/>
                    <a:ext cx="114347" cy="14935"/>
                  </a:xfrm>
                  <a:custGeom>
                    <a:rect b="b" l="l" r="r" t="t"/>
                    <a:pathLst>
                      <a:path extrusionOk="0" h="14954" w="114490">
                        <a:moveTo>
                          <a:pt x="0" y="0"/>
                        </a:moveTo>
                        <a:lnTo>
                          <a:pt x="114491" y="0"/>
                        </a:lnTo>
                        <a:lnTo>
                          <a:pt x="114491"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26"/>
                  <p:cNvSpPr/>
                  <p:nvPr/>
                </p:nvSpPr>
                <p:spPr>
                  <a:xfrm rot="-172174">
                    <a:off x="10786591" y="5468487"/>
                    <a:ext cx="114347" cy="14935"/>
                  </a:xfrm>
                  <a:custGeom>
                    <a:rect b="b" l="l" r="r" t="t"/>
                    <a:pathLst>
                      <a:path extrusionOk="0" h="14954" w="114490">
                        <a:moveTo>
                          <a:pt x="0" y="0"/>
                        </a:moveTo>
                        <a:lnTo>
                          <a:pt x="114490" y="0"/>
                        </a:lnTo>
                        <a:lnTo>
                          <a:pt x="114490"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6" name="Google Shape;226;p26"/>
              <p:cNvGrpSpPr/>
              <p:nvPr/>
            </p:nvGrpSpPr>
            <p:grpSpPr>
              <a:xfrm>
                <a:off x="10519314" y="4813458"/>
                <a:ext cx="202120" cy="992123"/>
                <a:chOff x="10519314" y="4813458"/>
                <a:chExt cx="202120" cy="992123"/>
              </a:xfrm>
            </p:grpSpPr>
            <p:sp>
              <p:nvSpPr>
                <p:cNvPr id="227" name="Google Shape;227;p26"/>
                <p:cNvSpPr/>
                <p:nvPr/>
              </p:nvSpPr>
              <p:spPr>
                <a:xfrm>
                  <a:off x="10519314" y="4813458"/>
                  <a:ext cx="202120" cy="992123"/>
                </a:xfrm>
                <a:custGeom>
                  <a:rect b="b" l="l" r="r" t="t"/>
                  <a:pathLst>
                    <a:path extrusionOk="0" h="992123" w="202120">
                      <a:moveTo>
                        <a:pt x="0" y="0"/>
                      </a:moveTo>
                      <a:lnTo>
                        <a:pt x="202120" y="0"/>
                      </a:lnTo>
                      <a:lnTo>
                        <a:pt x="202120" y="992124"/>
                      </a:lnTo>
                      <a:lnTo>
                        <a:pt x="0" y="99212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26"/>
                <p:cNvSpPr/>
                <p:nvPr/>
              </p:nvSpPr>
              <p:spPr>
                <a:xfrm>
                  <a:off x="10558843" y="4891468"/>
                  <a:ext cx="123063" cy="123062"/>
                </a:xfrm>
                <a:custGeom>
                  <a:rect b="b" l="l" r="r" t="t"/>
                  <a:pathLst>
                    <a:path extrusionOk="0" h="123062" w="123063">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9" name="Google Shape;229;p26"/>
                <p:cNvGrpSpPr/>
                <p:nvPr/>
              </p:nvGrpSpPr>
              <p:grpSpPr>
                <a:xfrm>
                  <a:off x="10556176" y="5465730"/>
                  <a:ext cx="128397" cy="44196"/>
                  <a:chOff x="10556176" y="5465730"/>
                  <a:chExt cx="128397" cy="44196"/>
                </a:xfrm>
              </p:grpSpPr>
              <p:sp>
                <p:nvSpPr>
                  <p:cNvPr id="230" name="Google Shape;230;p26"/>
                  <p:cNvSpPr/>
                  <p:nvPr/>
                </p:nvSpPr>
                <p:spPr>
                  <a:xfrm>
                    <a:off x="10556176" y="5465730"/>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26"/>
                  <p:cNvSpPr/>
                  <p:nvPr/>
                </p:nvSpPr>
                <p:spPr>
                  <a:xfrm>
                    <a:off x="10556176" y="5494972"/>
                    <a:ext cx="128397" cy="14954"/>
                  </a:xfrm>
                  <a:custGeom>
                    <a:rect b="b" l="l" r="r" t="t"/>
                    <a:pathLst>
                      <a:path extrusionOk="0" h="14954" w="128397">
                        <a:moveTo>
                          <a:pt x="0" y="0"/>
                        </a:moveTo>
                        <a:lnTo>
                          <a:pt x="128397" y="0"/>
                        </a:lnTo>
                        <a:lnTo>
                          <a:pt x="128397"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 name="Google Shape;232;p26"/>
                <p:cNvGrpSpPr/>
                <p:nvPr/>
              </p:nvGrpSpPr>
              <p:grpSpPr>
                <a:xfrm>
                  <a:off x="10556176" y="5689187"/>
                  <a:ext cx="128397" cy="44196"/>
                  <a:chOff x="10556176" y="5689187"/>
                  <a:chExt cx="128397" cy="44196"/>
                </a:xfrm>
              </p:grpSpPr>
              <p:sp>
                <p:nvSpPr>
                  <p:cNvPr id="233" name="Google Shape;233;p26"/>
                  <p:cNvSpPr/>
                  <p:nvPr/>
                </p:nvSpPr>
                <p:spPr>
                  <a:xfrm>
                    <a:off x="10556176" y="5689187"/>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6"/>
                  <p:cNvSpPr/>
                  <p:nvPr/>
                </p:nvSpPr>
                <p:spPr>
                  <a:xfrm>
                    <a:off x="10556176" y="5718429"/>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35" name="Google Shape;235;p26"/>
            <p:cNvGrpSpPr/>
            <p:nvPr/>
          </p:nvGrpSpPr>
          <p:grpSpPr>
            <a:xfrm>
              <a:off x="11058042" y="5088325"/>
              <a:ext cx="213052" cy="717953"/>
              <a:chOff x="11058042" y="5088325"/>
              <a:chExt cx="213052" cy="717953"/>
            </a:xfrm>
          </p:grpSpPr>
          <p:sp>
            <p:nvSpPr>
              <p:cNvPr id="236" name="Google Shape;236;p26"/>
              <p:cNvSpPr/>
              <p:nvPr/>
            </p:nvSpPr>
            <p:spPr>
              <a:xfrm rot="-631368">
                <a:off x="11122592" y="5089982"/>
                <a:ext cx="83952" cy="714640"/>
              </a:xfrm>
              <a:custGeom>
                <a:rect b="b" l="l" r="r" t="t"/>
                <a:pathLst>
                  <a:path extrusionOk="0" h="715136" w="84010">
                    <a:moveTo>
                      <a:pt x="0" y="0"/>
                    </a:moveTo>
                    <a:lnTo>
                      <a:pt x="84010" y="0"/>
                    </a:lnTo>
                    <a:lnTo>
                      <a:pt x="84010" y="715137"/>
                    </a:lnTo>
                    <a:lnTo>
                      <a:pt x="0" y="71513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6"/>
              <p:cNvSpPr/>
              <p:nvPr/>
            </p:nvSpPr>
            <p:spPr>
              <a:xfrm rot="-631368">
                <a:off x="11154645" y="5271518"/>
                <a:ext cx="25985" cy="411004"/>
              </a:xfrm>
              <a:custGeom>
                <a:rect b="b" l="l" r="r" t="t"/>
                <a:pathLst>
                  <a:path extrusionOk="0" h="411289" w="26003">
                    <a:moveTo>
                      <a:pt x="0" y="0"/>
                    </a:moveTo>
                    <a:lnTo>
                      <a:pt x="26003" y="0"/>
                    </a:lnTo>
                    <a:lnTo>
                      <a:pt x="26003" y="411289"/>
                    </a:lnTo>
                    <a:lnTo>
                      <a:pt x="0" y="4112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8" name="Google Shape;238;p26"/>
          <p:cNvGrpSpPr/>
          <p:nvPr/>
        </p:nvGrpSpPr>
        <p:grpSpPr>
          <a:xfrm flipH="1">
            <a:off x="8485925" y="662239"/>
            <a:ext cx="516117" cy="779220"/>
            <a:chOff x="10572463" y="3528536"/>
            <a:chExt cx="580168" cy="875823"/>
          </a:xfrm>
        </p:grpSpPr>
        <p:grpSp>
          <p:nvGrpSpPr>
            <p:cNvPr id="239" name="Google Shape;239;p26"/>
            <p:cNvGrpSpPr/>
            <p:nvPr/>
          </p:nvGrpSpPr>
          <p:grpSpPr>
            <a:xfrm>
              <a:off x="10713815" y="3528536"/>
              <a:ext cx="438816" cy="746664"/>
              <a:chOff x="10713815" y="3528536"/>
              <a:chExt cx="438816" cy="746664"/>
            </a:xfrm>
          </p:grpSpPr>
          <p:sp>
            <p:nvSpPr>
              <p:cNvPr id="240" name="Google Shape;240;p26"/>
              <p:cNvSpPr/>
              <p:nvPr/>
            </p:nvSpPr>
            <p:spPr>
              <a:xfrm>
                <a:off x="10713815" y="3528536"/>
                <a:ext cx="438816" cy="746664"/>
              </a:xfrm>
              <a:custGeom>
                <a:rect b="b" l="l" r="r" t="t"/>
                <a:pathLst>
                  <a:path extrusionOk="0" h="746664" w="438816">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1" name="Google Shape;241;p26"/>
              <p:cNvGrpSpPr/>
              <p:nvPr/>
            </p:nvGrpSpPr>
            <p:grpSpPr>
              <a:xfrm>
                <a:off x="10776489" y="3625310"/>
                <a:ext cx="313848" cy="288226"/>
                <a:chOff x="10776489" y="3625310"/>
                <a:chExt cx="313848" cy="288226"/>
              </a:xfrm>
            </p:grpSpPr>
            <p:sp>
              <p:nvSpPr>
                <p:cNvPr id="242" name="Google Shape;242;p26"/>
                <p:cNvSpPr/>
                <p:nvPr/>
              </p:nvSpPr>
              <p:spPr>
                <a:xfrm>
                  <a:off x="10776489" y="362531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26"/>
                <p:cNvSpPr/>
                <p:nvPr/>
              </p:nvSpPr>
              <p:spPr>
                <a:xfrm>
                  <a:off x="10776489" y="367865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26"/>
                <p:cNvSpPr/>
                <p:nvPr/>
              </p:nvSpPr>
              <p:spPr>
                <a:xfrm>
                  <a:off x="10776489" y="373199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26"/>
                <p:cNvSpPr/>
                <p:nvPr/>
              </p:nvSpPr>
              <p:spPr>
                <a:xfrm>
                  <a:off x="10776489" y="378542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26"/>
                <p:cNvSpPr/>
                <p:nvPr/>
              </p:nvSpPr>
              <p:spPr>
                <a:xfrm>
                  <a:off x="10776489" y="383876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26"/>
                <p:cNvSpPr/>
                <p:nvPr/>
              </p:nvSpPr>
              <p:spPr>
                <a:xfrm>
                  <a:off x="10776489" y="3892105"/>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8" name="Google Shape;248;p26"/>
              <p:cNvGrpSpPr/>
              <p:nvPr/>
            </p:nvGrpSpPr>
            <p:grpSpPr>
              <a:xfrm>
                <a:off x="10776489" y="3999547"/>
                <a:ext cx="313848" cy="181546"/>
                <a:chOff x="10776489" y="3999547"/>
                <a:chExt cx="313848" cy="181546"/>
              </a:xfrm>
            </p:grpSpPr>
            <p:sp>
              <p:nvSpPr>
                <p:cNvPr id="249" name="Google Shape;249;p26"/>
                <p:cNvSpPr/>
                <p:nvPr/>
              </p:nvSpPr>
              <p:spPr>
                <a:xfrm>
                  <a:off x="10776489" y="399954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26"/>
                <p:cNvSpPr/>
                <p:nvPr/>
              </p:nvSpPr>
              <p:spPr>
                <a:xfrm>
                  <a:off x="10776489" y="405288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26"/>
                <p:cNvSpPr/>
                <p:nvPr/>
              </p:nvSpPr>
              <p:spPr>
                <a:xfrm>
                  <a:off x="10776489" y="4106322"/>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26"/>
                <p:cNvSpPr/>
                <p:nvPr/>
              </p:nvSpPr>
              <p:spPr>
                <a:xfrm>
                  <a:off x="10776489" y="4159662"/>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3" name="Google Shape;253;p26"/>
              <p:cNvSpPr/>
              <p:nvPr/>
            </p:nvSpPr>
            <p:spPr>
              <a:xfrm>
                <a:off x="11039951" y="3528536"/>
                <a:ext cx="112584" cy="112585"/>
              </a:xfrm>
              <a:custGeom>
                <a:rect b="b" l="l" r="r" t="t"/>
                <a:pathLst>
                  <a:path extrusionOk="0" h="112585" w="112584">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4" name="Google Shape;254;p26"/>
            <p:cNvGrpSpPr/>
            <p:nvPr/>
          </p:nvGrpSpPr>
          <p:grpSpPr>
            <a:xfrm>
              <a:off x="10572463" y="3657790"/>
              <a:ext cx="438817" cy="746569"/>
              <a:chOff x="10572463" y="3657790"/>
              <a:chExt cx="438817" cy="746569"/>
            </a:xfrm>
          </p:grpSpPr>
          <p:sp>
            <p:nvSpPr>
              <p:cNvPr id="255" name="Google Shape;255;p26"/>
              <p:cNvSpPr/>
              <p:nvPr/>
            </p:nvSpPr>
            <p:spPr>
              <a:xfrm>
                <a:off x="10572463" y="3657790"/>
                <a:ext cx="438817" cy="746569"/>
              </a:xfrm>
              <a:custGeom>
                <a:rect b="b" l="l" r="r" t="t"/>
                <a:pathLst>
                  <a:path extrusionOk="0" h="746569" w="438817">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6" name="Google Shape;256;p26"/>
              <p:cNvGrpSpPr/>
              <p:nvPr/>
            </p:nvGrpSpPr>
            <p:grpSpPr>
              <a:xfrm>
                <a:off x="10635138" y="3754469"/>
                <a:ext cx="313848" cy="288321"/>
                <a:chOff x="10635138" y="3754469"/>
                <a:chExt cx="313848" cy="288321"/>
              </a:xfrm>
            </p:grpSpPr>
            <p:sp>
              <p:nvSpPr>
                <p:cNvPr id="257" name="Google Shape;257;p26"/>
                <p:cNvSpPr/>
                <p:nvPr/>
              </p:nvSpPr>
              <p:spPr>
                <a:xfrm>
                  <a:off x="10635138" y="375446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6"/>
                <p:cNvSpPr/>
                <p:nvPr/>
              </p:nvSpPr>
              <p:spPr>
                <a:xfrm>
                  <a:off x="10635138" y="380790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26"/>
                <p:cNvSpPr/>
                <p:nvPr/>
              </p:nvSpPr>
              <p:spPr>
                <a:xfrm>
                  <a:off x="10635138" y="386124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26"/>
                <p:cNvSpPr/>
                <p:nvPr/>
              </p:nvSpPr>
              <p:spPr>
                <a:xfrm>
                  <a:off x="10635138" y="391458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26"/>
                <p:cNvSpPr/>
                <p:nvPr/>
              </p:nvSpPr>
              <p:spPr>
                <a:xfrm>
                  <a:off x="10635138" y="396801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26"/>
                <p:cNvSpPr/>
                <p:nvPr/>
              </p:nvSpPr>
              <p:spPr>
                <a:xfrm>
                  <a:off x="10635138" y="4021359"/>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3" name="Google Shape;263;p26"/>
              <p:cNvGrpSpPr/>
              <p:nvPr/>
            </p:nvGrpSpPr>
            <p:grpSpPr>
              <a:xfrm>
                <a:off x="10635138" y="4128801"/>
                <a:ext cx="313848" cy="181547"/>
                <a:chOff x="10635138" y="4128801"/>
                <a:chExt cx="313848" cy="181547"/>
              </a:xfrm>
            </p:grpSpPr>
            <p:sp>
              <p:nvSpPr>
                <p:cNvPr id="264" name="Google Shape;264;p26"/>
                <p:cNvSpPr/>
                <p:nvPr/>
              </p:nvSpPr>
              <p:spPr>
                <a:xfrm>
                  <a:off x="10635138" y="412880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26"/>
                <p:cNvSpPr/>
                <p:nvPr/>
              </p:nvSpPr>
              <p:spPr>
                <a:xfrm>
                  <a:off x="10635138" y="418214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26"/>
                <p:cNvSpPr/>
                <p:nvPr/>
              </p:nvSpPr>
              <p:spPr>
                <a:xfrm>
                  <a:off x="10635138" y="423548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26"/>
                <p:cNvSpPr/>
                <p:nvPr/>
              </p:nvSpPr>
              <p:spPr>
                <a:xfrm>
                  <a:off x="10635138" y="4288917"/>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8" name="Google Shape;268;p26"/>
              <p:cNvSpPr/>
              <p:nvPr/>
            </p:nvSpPr>
            <p:spPr>
              <a:xfrm>
                <a:off x="10898599" y="3657790"/>
                <a:ext cx="112586" cy="112585"/>
              </a:xfrm>
              <a:custGeom>
                <a:rect b="b" l="l" r="r" t="t"/>
                <a:pathLst>
                  <a:path extrusionOk="0" h="112585" w="112586">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9" name="Google Shape;269;p26"/>
          <p:cNvGrpSpPr/>
          <p:nvPr/>
        </p:nvGrpSpPr>
        <p:grpSpPr>
          <a:xfrm flipH="1">
            <a:off x="8768853" y="1439765"/>
            <a:ext cx="22030" cy="294484"/>
            <a:chOff x="10809827" y="4402455"/>
            <a:chExt cx="24764" cy="330993"/>
          </a:xfrm>
        </p:grpSpPr>
        <p:sp>
          <p:nvSpPr>
            <p:cNvPr id="270" name="Google Shape;270;p26"/>
            <p:cNvSpPr/>
            <p:nvPr/>
          </p:nvSpPr>
          <p:spPr>
            <a:xfrm>
              <a:off x="10822209" y="4414266"/>
              <a:ext cx="9525" cy="307467"/>
            </a:xfrm>
            <a:custGeom>
              <a:rect b="b" l="l" r="r" t="t"/>
              <a:pathLst>
                <a:path extrusionOk="0" h="307467" w="9525">
                  <a:moveTo>
                    <a:pt x="-1" y="307467"/>
                  </a:moveTo>
                  <a:lnTo>
                    <a:pt x="-1" y="0"/>
                  </a:lnTo>
                </a:path>
              </a:pathLst>
            </a:custGeom>
            <a:solidFill>
              <a:schemeClr val="accent4"/>
            </a:solidFill>
            <a:ln cap="flat" cmpd="sng" w="10950">
              <a:solidFill>
                <a:schemeClr val="accent4"/>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26"/>
            <p:cNvSpPr/>
            <p:nvPr/>
          </p:nvSpPr>
          <p:spPr>
            <a:xfrm>
              <a:off x="10809827" y="4708683"/>
              <a:ext cx="24764" cy="24765"/>
            </a:xfrm>
            <a:custGeom>
              <a:rect b="b" l="l" r="r" t="t"/>
              <a:pathLst>
                <a:path extrusionOk="0" h="24765" w="24764">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26"/>
            <p:cNvSpPr/>
            <p:nvPr/>
          </p:nvSpPr>
          <p:spPr>
            <a:xfrm>
              <a:off x="10809827" y="4402455"/>
              <a:ext cx="24764" cy="24764"/>
            </a:xfrm>
            <a:custGeom>
              <a:rect b="b" l="l" r="r" t="t"/>
              <a:pathLst>
                <a:path extrusionOk="0" h="24764" w="24764">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3" name="Google Shape;273;p26"/>
          <p:cNvSpPr/>
          <p:nvPr/>
        </p:nvSpPr>
        <p:spPr>
          <a:xfrm flipH="1" rot="8662747">
            <a:off x="7370974" y="4168319"/>
            <a:ext cx="2746019" cy="192168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6"/>
          <p:cNvGrpSpPr/>
          <p:nvPr/>
        </p:nvGrpSpPr>
        <p:grpSpPr>
          <a:xfrm flipH="1">
            <a:off x="122956" y="4228558"/>
            <a:ext cx="829992" cy="750888"/>
            <a:chOff x="8114596" y="445039"/>
            <a:chExt cx="633002" cy="572716"/>
          </a:xfrm>
        </p:grpSpPr>
        <p:grpSp>
          <p:nvGrpSpPr>
            <p:cNvPr id="275" name="Google Shape;275;p26"/>
            <p:cNvGrpSpPr/>
            <p:nvPr/>
          </p:nvGrpSpPr>
          <p:grpSpPr>
            <a:xfrm>
              <a:off x="8114596" y="445039"/>
              <a:ext cx="633002" cy="572716"/>
              <a:chOff x="7189660" y="520827"/>
              <a:chExt cx="598074" cy="541115"/>
            </a:xfrm>
          </p:grpSpPr>
          <p:sp>
            <p:nvSpPr>
              <p:cNvPr id="276" name="Google Shape;276;p26"/>
              <p:cNvSpPr/>
              <p:nvPr/>
            </p:nvSpPr>
            <p:spPr>
              <a:xfrm>
                <a:off x="7189660" y="520827"/>
                <a:ext cx="598074" cy="541115"/>
              </a:xfrm>
              <a:custGeom>
                <a:rect b="b" l="l" r="r" t="t"/>
                <a:pathLst>
                  <a:path extrusionOk="0" h="541115" w="598074">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7" name="Google Shape;277;p26"/>
              <p:cNvGrpSpPr/>
              <p:nvPr/>
            </p:nvGrpSpPr>
            <p:grpSpPr>
              <a:xfrm>
                <a:off x="7579137" y="551973"/>
                <a:ext cx="164782" cy="41529"/>
                <a:chOff x="7579137" y="551973"/>
                <a:chExt cx="164782" cy="41529"/>
              </a:xfrm>
            </p:grpSpPr>
            <p:sp>
              <p:nvSpPr>
                <p:cNvPr id="278" name="Google Shape;278;p26"/>
                <p:cNvSpPr/>
                <p:nvPr/>
              </p:nvSpPr>
              <p:spPr>
                <a:xfrm>
                  <a:off x="7702391"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26"/>
                <p:cNvSpPr/>
                <p:nvPr/>
              </p:nvSpPr>
              <p:spPr>
                <a:xfrm>
                  <a:off x="7640764"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26"/>
                <p:cNvSpPr/>
                <p:nvPr/>
              </p:nvSpPr>
              <p:spPr>
                <a:xfrm>
                  <a:off x="7579137"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81" name="Google Shape;281;p26"/>
            <p:cNvGrpSpPr/>
            <p:nvPr/>
          </p:nvGrpSpPr>
          <p:grpSpPr>
            <a:xfrm>
              <a:off x="8184962" y="619646"/>
              <a:ext cx="498115" cy="257273"/>
              <a:chOff x="7256144" y="685800"/>
              <a:chExt cx="470630" cy="243077"/>
            </a:xfrm>
          </p:grpSpPr>
          <p:sp>
            <p:nvSpPr>
              <p:cNvPr id="282" name="Google Shape;282;p26"/>
              <p:cNvSpPr/>
              <p:nvPr/>
            </p:nvSpPr>
            <p:spPr>
              <a:xfrm>
                <a:off x="7256144" y="694753"/>
                <a:ext cx="218503" cy="218217"/>
              </a:xfrm>
              <a:custGeom>
                <a:rect b="b" l="l" r="r" t="t"/>
                <a:pathLst>
                  <a:path extrusionOk="0" h="218217" w="218503">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3" name="Google Shape;283;p26"/>
              <p:cNvGrpSpPr/>
              <p:nvPr/>
            </p:nvGrpSpPr>
            <p:grpSpPr>
              <a:xfrm>
                <a:off x="7512843" y="685800"/>
                <a:ext cx="213931" cy="243077"/>
                <a:chOff x="7512843" y="685800"/>
                <a:chExt cx="213931" cy="243077"/>
              </a:xfrm>
            </p:grpSpPr>
            <p:grpSp>
              <p:nvGrpSpPr>
                <p:cNvPr id="284" name="Google Shape;284;p26"/>
                <p:cNvGrpSpPr/>
                <p:nvPr/>
              </p:nvGrpSpPr>
              <p:grpSpPr>
                <a:xfrm>
                  <a:off x="7512843" y="836580"/>
                  <a:ext cx="213931" cy="92297"/>
                  <a:chOff x="7512843" y="836580"/>
                  <a:chExt cx="213931" cy="92297"/>
                </a:xfrm>
              </p:grpSpPr>
              <p:sp>
                <p:nvSpPr>
                  <p:cNvPr id="285" name="Google Shape;285;p26"/>
                  <p:cNvSpPr/>
                  <p:nvPr/>
                </p:nvSpPr>
                <p:spPr>
                  <a:xfrm>
                    <a:off x="7512843" y="856011"/>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26"/>
                  <p:cNvSpPr/>
                  <p:nvPr/>
                </p:nvSpPr>
                <p:spPr>
                  <a:xfrm>
                    <a:off x="7512843" y="83658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7" name="Google Shape;287;p26"/>
                <p:cNvGrpSpPr/>
                <p:nvPr/>
              </p:nvGrpSpPr>
              <p:grpSpPr>
                <a:xfrm>
                  <a:off x="7512843" y="761238"/>
                  <a:ext cx="213931" cy="92296"/>
                  <a:chOff x="7512843" y="761238"/>
                  <a:chExt cx="213931" cy="92296"/>
                </a:xfrm>
              </p:grpSpPr>
              <p:sp>
                <p:nvSpPr>
                  <p:cNvPr id="288" name="Google Shape;288;p26"/>
                  <p:cNvSpPr/>
                  <p:nvPr/>
                </p:nvSpPr>
                <p:spPr>
                  <a:xfrm>
                    <a:off x="7512843" y="780668"/>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26"/>
                  <p:cNvSpPr/>
                  <p:nvPr/>
                </p:nvSpPr>
                <p:spPr>
                  <a:xfrm>
                    <a:off x="7512843" y="761238"/>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0" name="Google Shape;290;p26"/>
                <p:cNvGrpSpPr/>
                <p:nvPr/>
              </p:nvGrpSpPr>
              <p:grpSpPr>
                <a:xfrm>
                  <a:off x="7512843" y="685800"/>
                  <a:ext cx="213931" cy="92297"/>
                  <a:chOff x="7512843" y="685800"/>
                  <a:chExt cx="213931" cy="92297"/>
                </a:xfrm>
              </p:grpSpPr>
              <p:sp>
                <p:nvSpPr>
                  <p:cNvPr id="291" name="Google Shape;291;p26"/>
                  <p:cNvSpPr/>
                  <p:nvPr/>
                </p:nvSpPr>
                <p:spPr>
                  <a:xfrm>
                    <a:off x="7512843" y="705231"/>
                    <a:ext cx="213931" cy="72866"/>
                  </a:xfrm>
                  <a:custGeom>
                    <a:rect b="b" l="l" r="r" t="t"/>
                    <a:pathLst>
                      <a:path extrusionOk="0" h="72866" w="213931">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26"/>
                  <p:cNvSpPr/>
                  <p:nvPr/>
                </p:nvSpPr>
                <p:spPr>
                  <a:xfrm>
                    <a:off x="7512843" y="68580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3" name="Shape 293"/>
        <p:cNvGrpSpPr/>
        <p:nvPr/>
      </p:nvGrpSpPr>
      <p:grpSpPr>
        <a:xfrm>
          <a:off x="0" y="0"/>
          <a:ext cx="0" cy="0"/>
          <a:chOff x="0" y="0"/>
          <a:chExt cx="0" cy="0"/>
        </a:xfrm>
      </p:grpSpPr>
      <p:sp>
        <p:nvSpPr>
          <p:cNvPr id="294" name="Google Shape;29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5" name="Google Shape;295;p27"/>
          <p:cNvSpPr txBox="1"/>
          <p:nvPr>
            <p:ph idx="1" type="subTitle"/>
          </p:nvPr>
        </p:nvSpPr>
        <p:spPr>
          <a:xfrm>
            <a:off x="4679150" y="2453574"/>
            <a:ext cx="3384300" cy="11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6" name="Google Shape;296;p27"/>
          <p:cNvSpPr txBox="1"/>
          <p:nvPr>
            <p:ph idx="2" type="subTitle"/>
          </p:nvPr>
        </p:nvSpPr>
        <p:spPr>
          <a:xfrm>
            <a:off x="1080525" y="2453574"/>
            <a:ext cx="3384300" cy="11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7" name="Google Shape;297;p27"/>
          <p:cNvSpPr txBox="1"/>
          <p:nvPr>
            <p:ph idx="3" type="subTitle"/>
          </p:nvPr>
        </p:nvSpPr>
        <p:spPr>
          <a:xfrm>
            <a:off x="1080536" y="1817200"/>
            <a:ext cx="33843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98" name="Google Shape;298;p27"/>
          <p:cNvSpPr txBox="1"/>
          <p:nvPr>
            <p:ph idx="4" type="subTitle"/>
          </p:nvPr>
        </p:nvSpPr>
        <p:spPr>
          <a:xfrm>
            <a:off x="4679164" y="1817200"/>
            <a:ext cx="33843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99" name="Google Shape;299;p27"/>
          <p:cNvSpPr/>
          <p:nvPr/>
        </p:nvSpPr>
        <p:spPr>
          <a:xfrm rot="5551952">
            <a:off x="-721531" y="4084618"/>
            <a:ext cx="2053998" cy="1765206"/>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rot="-460685">
            <a:off x="-850641" y="-888875"/>
            <a:ext cx="2082611" cy="1683994"/>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rot="3259731">
            <a:off x="7063135" y="-804478"/>
            <a:ext cx="3168421" cy="256197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2" name="Shape 302"/>
        <p:cNvGrpSpPr/>
        <p:nvPr/>
      </p:nvGrpSpPr>
      <p:grpSpPr>
        <a:xfrm>
          <a:off x="0" y="0"/>
          <a:ext cx="0" cy="0"/>
          <a:chOff x="0" y="0"/>
          <a:chExt cx="0" cy="0"/>
        </a:xfrm>
      </p:grpSpPr>
      <p:sp>
        <p:nvSpPr>
          <p:cNvPr id="303" name="Google Shape;30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4" name="Google Shape;304;p28"/>
          <p:cNvSpPr/>
          <p:nvPr/>
        </p:nvSpPr>
        <p:spPr>
          <a:xfrm rot="-9076707">
            <a:off x="85462" y="-755109"/>
            <a:ext cx="1683799" cy="1313891"/>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28"/>
          <p:cNvGrpSpPr/>
          <p:nvPr/>
        </p:nvGrpSpPr>
        <p:grpSpPr>
          <a:xfrm>
            <a:off x="6779278" y="192982"/>
            <a:ext cx="2107998" cy="297419"/>
            <a:chOff x="6108096" y="3265836"/>
            <a:chExt cx="1633727" cy="230504"/>
          </a:xfrm>
        </p:grpSpPr>
        <p:sp>
          <p:nvSpPr>
            <p:cNvPr id="306" name="Google Shape;306;p28"/>
            <p:cNvSpPr/>
            <p:nvPr/>
          </p:nvSpPr>
          <p:spPr>
            <a:xfrm>
              <a:off x="6108096" y="3265836"/>
              <a:ext cx="1633727" cy="230504"/>
            </a:xfrm>
            <a:custGeom>
              <a:rect b="b" l="l" r="r" t="t"/>
              <a:pathLst>
                <a:path extrusionOk="0" h="230504" w="1633727">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28"/>
            <p:cNvSpPr/>
            <p:nvPr/>
          </p:nvSpPr>
          <p:spPr>
            <a:xfrm>
              <a:off x="7528381" y="3292292"/>
              <a:ext cx="166485" cy="165854"/>
            </a:xfrm>
            <a:custGeom>
              <a:rect b="b" l="l" r="r" t="t"/>
              <a:pathLst>
                <a:path extrusionOk="0" h="165854" w="166485">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28"/>
            <p:cNvSpPr/>
            <p:nvPr/>
          </p:nvSpPr>
          <p:spPr>
            <a:xfrm>
              <a:off x="7475124" y="3290220"/>
              <a:ext cx="7620" cy="174307"/>
            </a:xfrm>
            <a:custGeom>
              <a:rect b="b" l="l" r="r" t="t"/>
              <a:pathLst>
                <a:path extrusionOk="0" h="174307" w="762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9" name="Google Shape;309;p28"/>
          <p:cNvSpPr/>
          <p:nvPr/>
        </p:nvSpPr>
        <p:spPr>
          <a:xfrm flipH="1" rot="532502">
            <a:off x="-514115" y="4385276"/>
            <a:ext cx="1514959" cy="122499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8"/>
          <p:cNvGrpSpPr/>
          <p:nvPr/>
        </p:nvGrpSpPr>
        <p:grpSpPr>
          <a:xfrm>
            <a:off x="-148774" y="4544215"/>
            <a:ext cx="784225" cy="584398"/>
            <a:chOff x="1914620" y="1930431"/>
            <a:chExt cx="572929" cy="426911"/>
          </a:xfrm>
        </p:grpSpPr>
        <p:grpSp>
          <p:nvGrpSpPr>
            <p:cNvPr id="311" name="Google Shape;311;p28"/>
            <p:cNvGrpSpPr/>
            <p:nvPr/>
          </p:nvGrpSpPr>
          <p:grpSpPr>
            <a:xfrm>
              <a:off x="1914620" y="1930431"/>
              <a:ext cx="572929" cy="426911"/>
              <a:chOff x="1914620" y="1930431"/>
              <a:chExt cx="572929" cy="426911"/>
            </a:xfrm>
          </p:grpSpPr>
          <p:sp>
            <p:nvSpPr>
              <p:cNvPr id="312" name="Google Shape;312;p28"/>
              <p:cNvSpPr/>
              <p:nvPr/>
            </p:nvSpPr>
            <p:spPr>
              <a:xfrm>
                <a:off x="2042160" y="1930431"/>
                <a:ext cx="445389" cy="299466"/>
              </a:xfrm>
              <a:custGeom>
                <a:rect b="b" l="l" r="r" t="t"/>
                <a:pathLst>
                  <a:path extrusionOk="0" h="299466" w="445389">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28"/>
              <p:cNvSpPr/>
              <p:nvPr/>
            </p:nvSpPr>
            <p:spPr>
              <a:xfrm>
                <a:off x="1978342" y="1994058"/>
                <a:ext cx="445389" cy="299465"/>
              </a:xfrm>
              <a:custGeom>
                <a:rect b="b" l="l" r="r" t="t"/>
                <a:pathLst>
                  <a:path extrusionOk="0" h="299465" w="445389">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28"/>
              <p:cNvSpPr/>
              <p:nvPr/>
            </p:nvSpPr>
            <p:spPr>
              <a:xfrm>
                <a:off x="1914620" y="2057876"/>
                <a:ext cx="445389" cy="299466"/>
              </a:xfrm>
              <a:custGeom>
                <a:rect b="b" l="l" r="r" t="t"/>
                <a:pathLst>
                  <a:path extrusionOk="0" h="299466" w="445389">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5" name="Google Shape;315;p28"/>
            <p:cNvSpPr/>
            <p:nvPr/>
          </p:nvSpPr>
          <p:spPr>
            <a:xfrm>
              <a:off x="2024157" y="2180272"/>
              <a:ext cx="222980" cy="101917"/>
            </a:xfrm>
            <a:custGeom>
              <a:rect b="b" l="l" r="r" t="t"/>
              <a:pathLst>
                <a:path extrusionOk="0" h="101917" w="22298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6" name="Google Shape;316;p28"/>
          <p:cNvSpPr/>
          <p:nvPr/>
        </p:nvSpPr>
        <p:spPr>
          <a:xfrm rot="5844200">
            <a:off x="8030548" y="2339312"/>
            <a:ext cx="2404301" cy="131859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7" name="Shape 317"/>
        <p:cNvGrpSpPr/>
        <p:nvPr/>
      </p:nvGrpSpPr>
      <p:grpSpPr>
        <a:xfrm>
          <a:off x="0" y="0"/>
          <a:ext cx="0" cy="0"/>
          <a:chOff x="0" y="0"/>
          <a:chExt cx="0" cy="0"/>
        </a:xfrm>
      </p:grpSpPr>
      <p:sp>
        <p:nvSpPr>
          <p:cNvPr id="318" name="Google Shape;318;p29"/>
          <p:cNvSpPr txBox="1"/>
          <p:nvPr>
            <p:ph type="title"/>
          </p:nvPr>
        </p:nvSpPr>
        <p:spPr>
          <a:xfrm>
            <a:off x="811975" y="1032900"/>
            <a:ext cx="2804400" cy="1006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29"/>
          <p:cNvSpPr txBox="1"/>
          <p:nvPr>
            <p:ph idx="1" type="subTitle"/>
          </p:nvPr>
        </p:nvSpPr>
        <p:spPr>
          <a:xfrm>
            <a:off x="811975" y="2039700"/>
            <a:ext cx="4294800" cy="207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320" name="Google Shape;320;p29"/>
          <p:cNvSpPr/>
          <p:nvPr>
            <p:ph idx="2" type="pic"/>
          </p:nvPr>
        </p:nvSpPr>
        <p:spPr>
          <a:xfrm>
            <a:off x="5668975" y="1076550"/>
            <a:ext cx="2990400" cy="2990400"/>
          </a:xfrm>
          <a:prstGeom prst="roundRect">
            <a:avLst>
              <a:gd fmla="val 16667" name="adj"/>
            </a:avLst>
          </a:prstGeom>
          <a:noFill/>
          <a:ln>
            <a:noFill/>
          </a:ln>
        </p:spPr>
      </p:sp>
      <p:sp>
        <p:nvSpPr>
          <p:cNvPr id="321" name="Google Shape;321;p29"/>
          <p:cNvSpPr/>
          <p:nvPr/>
        </p:nvSpPr>
        <p:spPr>
          <a:xfrm rot="-2381697">
            <a:off x="-1265120" y="-661594"/>
            <a:ext cx="3096202" cy="2008988"/>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rot="-7296874">
            <a:off x="-735040" y="4231574"/>
            <a:ext cx="2036053" cy="1508864"/>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9"/>
          <p:cNvGrpSpPr/>
          <p:nvPr/>
        </p:nvGrpSpPr>
        <p:grpSpPr>
          <a:xfrm>
            <a:off x="65066" y="4373044"/>
            <a:ext cx="878158" cy="654532"/>
            <a:chOff x="1114425" y="4361211"/>
            <a:chExt cx="573023" cy="427101"/>
          </a:xfrm>
        </p:grpSpPr>
        <p:grpSp>
          <p:nvGrpSpPr>
            <p:cNvPr id="324" name="Google Shape;324;p29"/>
            <p:cNvGrpSpPr/>
            <p:nvPr/>
          </p:nvGrpSpPr>
          <p:grpSpPr>
            <a:xfrm>
              <a:off x="1114425" y="4361211"/>
              <a:ext cx="573023" cy="427101"/>
              <a:chOff x="1114425" y="4361211"/>
              <a:chExt cx="573023" cy="427101"/>
            </a:xfrm>
          </p:grpSpPr>
          <p:sp>
            <p:nvSpPr>
              <p:cNvPr id="325" name="Google Shape;325;p29"/>
              <p:cNvSpPr/>
              <p:nvPr/>
            </p:nvSpPr>
            <p:spPr>
              <a:xfrm>
                <a:off x="1241964" y="4361211"/>
                <a:ext cx="445484" cy="299466"/>
              </a:xfrm>
              <a:custGeom>
                <a:rect b="b" l="l" r="r" t="t"/>
                <a:pathLst>
                  <a:path extrusionOk="0" h="299466" w="445484">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9"/>
              <p:cNvSpPr/>
              <p:nvPr/>
            </p:nvSpPr>
            <p:spPr>
              <a:xfrm>
                <a:off x="1178242" y="4425029"/>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29"/>
              <p:cNvSpPr/>
              <p:nvPr/>
            </p:nvSpPr>
            <p:spPr>
              <a:xfrm>
                <a:off x="1114425" y="4488846"/>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8" name="Google Shape;328;p29"/>
            <p:cNvSpPr/>
            <p:nvPr/>
          </p:nvSpPr>
          <p:spPr>
            <a:xfrm>
              <a:off x="1303210" y="4628965"/>
              <a:ext cx="68735" cy="82063"/>
            </a:xfrm>
            <a:custGeom>
              <a:rect b="b" l="l" r="r" t="t"/>
              <a:pathLst>
                <a:path extrusionOk="0" h="82063" w="68735">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9" name="Shape 329"/>
        <p:cNvGrpSpPr/>
        <p:nvPr/>
      </p:nvGrpSpPr>
      <p:grpSpPr>
        <a:xfrm>
          <a:off x="0" y="0"/>
          <a:ext cx="0" cy="0"/>
          <a:chOff x="0" y="0"/>
          <a:chExt cx="0" cy="0"/>
        </a:xfrm>
      </p:grpSpPr>
      <p:sp>
        <p:nvSpPr>
          <p:cNvPr id="330" name="Google Shape;330;p30"/>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1" name="Google Shape;331;p30"/>
          <p:cNvSpPr/>
          <p:nvPr/>
        </p:nvSpPr>
        <p:spPr>
          <a:xfrm flipH="1" rot="-3263452">
            <a:off x="5847147" y="39279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flipH="1" rot="460623">
            <a:off x="6387251" y="-1517085"/>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flipH="1" rot="-4592116">
            <a:off x="6189" y="113200"/>
            <a:ext cx="642877" cy="51982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4" name="Shape 334"/>
        <p:cNvGrpSpPr/>
        <p:nvPr/>
      </p:nvGrpSpPr>
      <p:grpSpPr>
        <a:xfrm>
          <a:off x="0" y="0"/>
          <a:ext cx="0" cy="0"/>
          <a:chOff x="0" y="0"/>
          <a:chExt cx="0" cy="0"/>
        </a:xfrm>
      </p:grpSpPr>
      <p:sp>
        <p:nvSpPr>
          <p:cNvPr id="335" name="Google Shape;335;p31"/>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15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36" name="Google Shape;336;p31"/>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 name="Google Shape;337;p31"/>
          <p:cNvSpPr/>
          <p:nvPr/>
        </p:nvSpPr>
        <p:spPr>
          <a:xfrm rot="3263452">
            <a:off x="-163955" y="39279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rot="-460623">
            <a:off x="-1793263" y="-1517085"/>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rot="4592047">
            <a:off x="7797256" y="593203"/>
            <a:ext cx="1475158" cy="119280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0" name="Shape 340"/>
        <p:cNvGrpSpPr/>
        <p:nvPr/>
      </p:nvGrpSpPr>
      <p:grpSpPr>
        <a:xfrm>
          <a:off x="0" y="0"/>
          <a:ext cx="0" cy="0"/>
          <a:chOff x="0" y="0"/>
          <a:chExt cx="0" cy="0"/>
        </a:xfrm>
      </p:grpSpPr>
      <p:sp>
        <p:nvSpPr>
          <p:cNvPr id="341" name="Google Shape;341;p32"/>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algn="ctr">
              <a:spcBef>
                <a:spcPts val="0"/>
              </a:spcBef>
              <a:spcAft>
                <a:spcPts val="0"/>
              </a:spcAft>
              <a:buSzPts val="3000"/>
              <a:buNone/>
              <a:defRPr>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grpSp>
        <p:nvGrpSpPr>
          <p:cNvPr id="30" name="Google Shape;30;p4"/>
          <p:cNvGrpSpPr/>
          <p:nvPr/>
        </p:nvGrpSpPr>
        <p:grpSpPr>
          <a:xfrm>
            <a:off x="292415" y="-436560"/>
            <a:ext cx="8559171" cy="5941918"/>
            <a:chOff x="0" y="-638275"/>
            <a:chExt cx="22824455" cy="15845115"/>
          </a:xfrm>
        </p:grpSpPr>
        <p:grpSp>
          <p:nvGrpSpPr>
            <p:cNvPr id="31" name="Google Shape;31;p4"/>
            <p:cNvGrpSpPr/>
            <p:nvPr/>
          </p:nvGrpSpPr>
          <p:grpSpPr>
            <a:xfrm>
              <a:off x="0" y="-638275"/>
              <a:ext cx="22824370" cy="15845115"/>
              <a:chOff x="0" y="-47625"/>
              <a:chExt cx="1703057" cy="1182286"/>
            </a:xfrm>
          </p:grpSpPr>
          <p:sp>
            <p:nvSpPr>
              <p:cNvPr id="32" name="Google Shape;32;p4"/>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33" name="Google Shape;33;p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4" name="Google Shape;34;p4"/>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35" name="Google Shape;35;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4"/>
          <p:cNvSpPr/>
          <p:nvPr/>
        </p:nvSpPr>
        <p:spPr>
          <a:xfrm flipH="1">
            <a:off x="7422045" y="3349205"/>
            <a:ext cx="1878805" cy="1432589"/>
          </a:xfrm>
          <a:custGeom>
            <a:rect b="b" l="l" r="r" t="t"/>
            <a:pathLst>
              <a:path extrusionOk="0" h="1500093" w="1967335">
                <a:moveTo>
                  <a:pt x="1967336" y="0"/>
                </a:moveTo>
                <a:lnTo>
                  <a:pt x="0" y="0"/>
                </a:lnTo>
                <a:lnTo>
                  <a:pt x="0" y="1500093"/>
                </a:lnTo>
                <a:lnTo>
                  <a:pt x="1967336" y="1500093"/>
                </a:lnTo>
                <a:lnTo>
                  <a:pt x="1967336" y="0"/>
                </a:lnTo>
                <a:close/>
              </a:path>
            </a:pathLst>
          </a:custGeom>
          <a:blipFill rotWithShape="1">
            <a:blip r:embed="rId3">
              <a:alphaModFix/>
            </a:blip>
            <a:stretch>
              <a:fillRect b="0" l="0" r="0" t="0"/>
            </a:stretch>
          </a:blipFill>
          <a:ln>
            <a:noFill/>
          </a:ln>
        </p:spPr>
      </p:sp>
      <p:sp>
        <p:nvSpPr>
          <p:cNvPr id="39" name="Google Shape;39;p4"/>
          <p:cNvSpPr/>
          <p:nvPr/>
        </p:nvSpPr>
        <p:spPr>
          <a:xfrm>
            <a:off x="6662653" y="233000"/>
            <a:ext cx="2358499" cy="1919228"/>
          </a:xfrm>
          <a:custGeom>
            <a:rect b="b" l="l" r="r" t="t"/>
            <a:pathLst>
              <a:path extrusionOk="0" h="1437624" w="1766666">
                <a:moveTo>
                  <a:pt x="0" y="0"/>
                </a:moveTo>
                <a:lnTo>
                  <a:pt x="1766666" y="0"/>
                </a:lnTo>
                <a:lnTo>
                  <a:pt x="1766666" y="1437625"/>
                </a:lnTo>
                <a:lnTo>
                  <a:pt x="0" y="1437625"/>
                </a:lnTo>
                <a:lnTo>
                  <a:pt x="0" y="0"/>
                </a:lnTo>
                <a:close/>
              </a:path>
            </a:pathLst>
          </a:custGeom>
          <a:blipFill rotWithShape="1">
            <a:blip r:embed="rId4">
              <a:alphaModFix/>
            </a:blip>
            <a:stretch>
              <a:fillRect b="0" l="0" r="0" t="0"/>
            </a:stretch>
          </a:blipFill>
          <a:ln>
            <a:noFill/>
          </a:ln>
        </p:spPr>
      </p:sp>
      <p:sp>
        <p:nvSpPr>
          <p:cNvPr id="40" name="Google Shape;40;p4"/>
          <p:cNvSpPr/>
          <p:nvPr/>
        </p:nvSpPr>
        <p:spPr>
          <a:xfrm>
            <a:off x="541553" y="3561365"/>
            <a:ext cx="1478786" cy="1445513"/>
          </a:xfrm>
          <a:custGeom>
            <a:rect b="b" l="l" r="r" t="t"/>
            <a:pathLst>
              <a:path extrusionOk="0" h="1308157" w="1338268">
                <a:moveTo>
                  <a:pt x="0" y="0"/>
                </a:moveTo>
                <a:lnTo>
                  <a:pt x="1338268" y="0"/>
                </a:lnTo>
                <a:lnTo>
                  <a:pt x="1338268" y="1308157"/>
                </a:lnTo>
                <a:lnTo>
                  <a:pt x="0" y="1308157"/>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2" name="Shape 342"/>
        <p:cNvGrpSpPr/>
        <p:nvPr/>
      </p:nvGrpSpPr>
      <p:grpSpPr>
        <a:xfrm>
          <a:off x="0" y="0"/>
          <a:ext cx="0" cy="0"/>
          <a:chOff x="0" y="0"/>
          <a:chExt cx="0" cy="0"/>
        </a:xfrm>
      </p:grpSpPr>
      <p:sp>
        <p:nvSpPr>
          <p:cNvPr id="343" name="Google Shape;343;p33"/>
          <p:cNvSpPr txBox="1"/>
          <p:nvPr>
            <p:ph hasCustomPrompt="1" type="title"/>
          </p:nvPr>
        </p:nvSpPr>
        <p:spPr>
          <a:xfrm>
            <a:off x="713225" y="1477363"/>
            <a:ext cx="6576000" cy="15267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44" name="Google Shape;344;p33"/>
          <p:cNvSpPr txBox="1"/>
          <p:nvPr>
            <p:ph idx="1" type="subTitle"/>
          </p:nvPr>
        </p:nvSpPr>
        <p:spPr>
          <a:xfrm>
            <a:off x="713225" y="3169038"/>
            <a:ext cx="6576000" cy="49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45" name="Google Shape;345;p33"/>
          <p:cNvSpPr/>
          <p:nvPr/>
        </p:nvSpPr>
        <p:spPr>
          <a:xfrm flipH="1" rot="-1900174">
            <a:off x="-500059" y="-436065"/>
            <a:ext cx="1729608" cy="139855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flipH="1" rot="-3263452">
            <a:off x="5847147" y="39279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flipH="1" rot="460623">
            <a:off x="6387251" y="-1517085"/>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flipH="1" rot="531593">
            <a:off x="-1222788" y="3829381"/>
            <a:ext cx="2902962" cy="234732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3"/>
          <p:cNvGrpSpPr/>
          <p:nvPr/>
        </p:nvGrpSpPr>
        <p:grpSpPr>
          <a:xfrm>
            <a:off x="7441503" y="289852"/>
            <a:ext cx="1366913" cy="1382099"/>
            <a:chOff x="6568493" y="8"/>
            <a:chExt cx="1820608" cy="1840590"/>
          </a:xfrm>
        </p:grpSpPr>
        <p:sp>
          <p:nvSpPr>
            <p:cNvPr id="350" name="Google Shape;350;p33"/>
            <p:cNvSpPr/>
            <p:nvPr/>
          </p:nvSpPr>
          <p:spPr>
            <a:xfrm>
              <a:off x="6737915" y="169351"/>
              <a:ext cx="1651185" cy="1671247"/>
            </a:xfrm>
            <a:custGeom>
              <a:rect b="b" l="l" r="r" t="t"/>
              <a:pathLst>
                <a:path extrusionOk="0" h="1983676" w="1959864">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33"/>
            <p:cNvSpPr/>
            <p:nvPr/>
          </p:nvSpPr>
          <p:spPr>
            <a:xfrm>
              <a:off x="6653203" y="8"/>
              <a:ext cx="1651185" cy="1671247"/>
            </a:xfrm>
            <a:custGeom>
              <a:rect b="b" l="l" r="r" t="t"/>
              <a:pathLst>
                <a:path extrusionOk="0" h="1983676" w="1959864">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2" name="Google Shape;352;p33"/>
            <p:cNvGrpSpPr/>
            <p:nvPr/>
          </p:nvGrpSpPr>
          <p:grpSpPr>
            <a:xfrm>
              <a:off x="6568493" y="84720"/>
              <a:ext cx="1649109" cy="1669065"/>
              <a:chOff x="8921020" y="472154"/>
              <a:chExt cx="1959958" cy="1983676"/>
            </a:xfrm>
          </p:grpSpPr>
          <p:sp>
            <p:nvSpPr>
              <p:cNvPr id="353" name="Google Shape;353;p33"/>
              <p:cNvSpPr/>
              <p:nvPr/>
            </p:nvSpPr>
            <p:spPr>
              <a:xfrm>
                <a:off x="8921114" y="472154"/>
                <a:ext cx="1959864" cy="1983676"/>
              </a:xfrm>
              <a:custGeom>
                <a:rect b="b" l="l" r="r" t="t"/>
                <a:pathLst>
                  <a:path extrusionOk="0" h="1983676" w="1959864">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33"/>
              <p:cNvSpPr/>
              <p:nvPr/>
            </p:nvSpPr>
            <p:spPr>
              <a:xfrm>
                <a:off x="8921020" y="472154"/>
                <a:ext cx="1959958" cy="172307"/>
              </a:xfrm>
              <a:custGeom>
                <a:rect b="b" l="l" r="r" t="t"/>
                <a:pathLst>
                  <a:path extrusionOk="0" h="172307" w="1959958">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5" name="Google Shape;355;p33"/>
              <p:cNvGrpSpPr/>
              <p:nvPr/>
            </p:nvGrpSpPr>
            <p:grpSpPr>
              <a:xfrm>
                <a:off x="9011888" y="537781"/>
                <a:ext cx="255174" cy="64389"/>
                <a:chOff x="9011888" y="537781"/>
                <a:chExt cx="255174" cy="64389"/>
              </a:xfrm>
            </p:grpSpPr>
            <p:sp>
              <p:nvSpPr>
                <p:cNvPr id="356" name="Google Shape;356;p33"/>
                <p:cNvSpPr/>
                <p:nvPr/>
              </p:nvSpPr>
              <p:spPr>
                <a:xfrm>
                  <a:off x="9202673" y="537781"/>
                  <a:ext cx="64389" cy="64389"/>
                </a:xfrm>
                <a:custGeom>
                  <a:rect b="b" l="l" r="r" t="t"/>
                  <a:pathLst>
                    <a:path extrusionOk="0" h="64389" w="64389">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33"/>
                <p:cNvSpPr/>
                <p:nvPr/>
              </p:nvSpPr>
              <p:spPr>
                <a:xfrm>
                  <a:off x="9107233" y="537781"/>
                  <a:ext cx="64389" cy="64389"/>
                </a:xfrm>
                <a:custGeom>
                  <a:rect b="b" l="l" r="r" t="t"/>
                  <a:pathLst>
                    <a:path extrusionOk="0" h="64389" w="64389">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33"/>
                <p:cNvSpPr/>
                <p:nvPr/>
              </p:nvSpPr>
              <p:spPr>
                <a:xfrm>
                  <a:off x="9011888" y="537781"/>
                  <a:ext cx="64389" cy="64389"/>
                </a:xfrm>
                <a:custGeom>
                  <a:rect b="b" l="l" r="r" t="t"/>
                  <a:pathLst>
                    <a:path extrusionOk="0" h="64389" w="64389">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9" name="Google Shape;359;p33"/>
            <p:cNvGrpSpPr/>
            <p:nvPr/>
          </p:nvGrpSpPr>
          <p:grpSpPr>
            <a:xfrm>
              <a:off x="6795939" y="406335"/>
              <a:ext cx="1194216" cy="1228757"/>
              <a:chOff x="9191339" y="854392"/>
              <a:chExt cx="1419320" cy="1460372"/>
            </a:xfrm>
          </p:grpSpPr>
          <p:grpSp>
            <p:nvGrpSpPr>
              <p:cNvPr id="360" name="Google Shape;360;p33"/>
              <p:cNvGrpSpPr/>
              <p:nvPr/>
            </p:nvGrpSpPr>
            <p:grpSpPr>
              <a:xfrm>
                <a:off x="9191339" y="1884045"/>
                <a:ext cx="604932" cy="420243"/>
                <a:chOff x="9191339" y="1884045"/>
                <a:chExt cx="604932" cy="420243"/>
              </a:xfrm>
            </p:grpSpPr>
            <p:sp>
              <p:nvSpPr>
                <p:cNvPr id="361" name="Google Shape;361;p33"/>
                <p:cNvSpPr/>
                <p:nvPr/>
              </p:nvSpPr>
              <p:spPr>
                <a:xfrm>
                  <a:off x="9191339" y="1884045"/>
                  <a:ext cx="237077" cy="52959"/>
                </a:xfrm>
                <a:custGeom>
                  <a:rect b="b" l="l" r="r" t="t"/>
                  <a:pathLst>
                    <a:path extrusionOk="0" h="52959" w="237077">
                      <a:moveTo>
                        <a:pt x="0" y="0"/>
                      </a:moveTo>
                      <a:lnTo>
                        <a:pt x="237077" y="0"/>
                      </a:lnTo>
                      <a:lnTo>
                        <a:pt x="2370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33"/>
                <p:cNvSpPr/>
                <p:nvPr/>
              </p:nvSpPr>
              <p:spPr>
                <a:xfrm>
                  <a:off x="9449466" y="1884045"/>
                  <a:ext cx="182498" cy="52959"/>
                </a:xfrm>
                <a:custGeom>
                  <a:rect b="b" l="l" r="r" t="t"/>
                  <a:pathLst>
                    <a:path extrusionOk="0" h="52959" w="182498">
                      <a:moveTo>
                        <a:pt x="0" y="0"/>
                      </a:moveTo>
                      <a:lnTo>
                        <a:pt x="182499" y="0"/>
                      </a:lnTo>
                      <a:lnTo>
                        <a:pt x="182499"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33"/>
                <p:cNvSpPr/>
                <p:nvPr/>
              </p:nvSpPr>
              <p:spPr>
                <a:xfrm>
                  <a:off x="9651396" y="1884045"/>
                  <a:ext cx="144875" cy="52959"/>
                </a:xfrm>
                <a:custGeom>
                  <a:rect b="b" l="l" r="r" t="t"/>
                  <a:pathLst>
                    <a:path extrusionOk="0" h="52959" w="144875">
                      <a:moveTo>
                        <a:pt x="0" y="0"/>
                      </a:moveTo>
                      <a:lnTo>
                        <a:pt x="144876" y="0"/>
                      </a:lnTo>
                      <a:lnTo>
                        <a:pt x="14487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33"/>
                <p:cNvSpPr/>
                <p:nvPr/>
              </p:nvSpPr>
              <p:spPr>
                <a:xfrm>
                  <a:off x="9308306" y="2006536"/>
                  <a:ext cx="487965" cy="52959"/>
                </a:xfrm>
                <a:custGeom>
                  <a:rect b="b" l="l" r="r" t="t"/>
                  <a:pathLst>
                    <a:path extrusionOk="0" h="52959" w="487965">
                      <a:moveTo>
                        <a:pt x="0" y="0"/>
                      </a:moveTo>
                      <a:lnTo>
                        <a:pt x="487966" y="0"/>
                      </a:lnTo>
                      <a:lnTo>
                        <a:pt x="48796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33"/>
                <p:cNvSpPr/>
                <p:nvPr/>
              </p:nvSpPr>
              <p:spPr>
                <a:xfrm>
                  <a:off x="9191339" y="2006536"/>
                  <a:ext cx="89630" cy="52959"/>
                </a:xfrm>
                <a:custGeom>
                  <a:rect b="b" l="l" r="r" t="t"/>
                  <a:pathLst>
                    <a:path extrusionOk="0" h="52959" w="89630">
                      <a:moveTo>
                        <a:pt x="0" y="0"/>
                      </a:moveTo>
                      <a:lnTo>
                        <a:pt x="89630" y="0"/>
                      </a:lnTo>
                      <a:lnTo>
                        <a:pt x="89630"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33"/>
                <p:cNvSpPr/>
                <p:nvPr/>
              </p:nvSpPr>
              <p:spPr>
                <a:xfrm>
                  <a:off x="9460325" y="2128932"/>
                  <a:ext cx="230790" cy="52959"/>
                </a:xfrm>
                <a:custGeom>
                  <a:rect b="b" l="l" r="r" t="t"/>
                  <a:pathLst>
                    <a:path extrusionOk="0" h="52959" w="230790">
                      <a:moveTo>
                        <a:pt x="0" y="0"/>
                      </a:moveTo>
                      <a:lnTo>
                        <a:pt x="230791" y="0"/>
                      </a:lnTo>
                      <a:lnTo>
                        <a:pt x="230791"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33"/>
                <p:cNvSpPr/>
                <p:nvPr/>
              </p:nvSpPr>
              <p:spPr>
                <a:xfrm>
                  <a:off x="9713023" y="2128932"/>
                  <a:ext cx="83248" cy="52959"/>
                </a:xfrm>
                <a:custGeom>
                  <a:rect b="b" l="l" r="r" t="t"/>
                  <a:pathLst>
                    <a:path extrusionOk="0" h="52959" w="83248">
                      <a:moveTo>
                        <a:pt x="0" y="0"/>
                      </a:moveTo>
                      <a:lnTo>
                        <a:pt x="83248" y="0"/>
                      </a:lnTo>
                      <a:lnTo>
                        <a:pt x="83248"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33"/>
                <p:cNvSpPr/>
                <p:nvPr/>
              </p:nvSpPr>
              <p:spPr>
                <a:xfrm>
                  <a:off x="9191339" y="2128932"/>
                  <a:ext cx="247935" cy="52959"/>
                </a:xfrm>
                <a:custGeom>
                  <a:rect b="b" l="l" r="r" t="t"/>
                  <a:pathLst>
                    <a:path extrusionOk="0" h="52959" w="247935">
                      <a:moveTo>
                        <a:pt x="0" y="0"/>
                      </a:moveTo>
                      <a:lnTo>
                        <a:pt x="247936" y="0"/>
                      </a:lnTo>
                      <a:lnTo>
                        <a:pt x="24793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33"/>
                <p:cNvSpPr/>
                <p:nvPr/>
              </p:nvSpPr>
              <p:spPr>
                <a:xfrm>
                  <a:off x="9365170" y="2251329"/>
                  <a:ext cx="200977" cy="52959"/>
                </a:xfrm>
                <a:custGeom>
                  <a:rect b="b" l="l" r="r" t="t"/>
                  <a:pathLst>
                    <a:path extrusionOk="0" h="52959" w="200977">
                      <a:moveTo>
                        <a:pt x="0" y="0"/>
                      </a:moveTo>
                      <a:lnTo>
                        <a:pt x="200977" y="0"/>
                      </a:lnTo>
                      <a:lnTo>
                        <a:pt x="2009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33"/>
                <p:cNvSpPr/>
                <p:nvPr/>
              </p:nvSpPr>
              <p:spPr>
                <a:xfrm>
                  <a:off x="9191339" y="2251329"/>
                  <a:ext cx="151256" cy="52959"/>
                </a:xfrm>
                <a:custGeom>
                  <a:rect b="b" l="l" r="r" t="t"/>
                  <a:pathLst>
                    <a:path extrusionOk="0" h="52959" w="151256">
                      <a:moveTo>
                        <a:pt x="0" y="0"/>
                      </a:moveTo>
                      <a:lnTo>
                        <a:pt x="151257" y="0"/>
                      </a:lnTo>
                      <a:lnTo>
                        <a:pt x="15125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1" name="Google Shape;371;p33"/>
              <p:cNvGrpSpPr/>
              <p:nvPr/>
            </p:nvGrpSpPr>
            <p:grpSpPr>
              <a:xfrm>
                <a:off x="10004774" y="854392"/>
                <a:ext cx="604932" cy="420243"/>
                <a:chOff x="10004774" y="854392"/>
                <a:chExt cx="604932" cy="420243"/>
              </a:xfrm>
            </p:grpSpPr>
            <p:sp>
              <p:nvSpPr>
                <p:cNvPr id="372" name="Google Shape;372;p33"/>
                <p:cNvSpPr/>
                <p:nvPr/>
              </p:nvSpPr>
              <p:spPr>
                <a:xfrm>
                  <a:off x="10004774" y="854392"/>
                  <a:ext cx="237077" cy="52959"/>
                </a:xfrm>
                <a:custGeom>
                  <a:rect b="b" l="l" r="r" t="t"/>
                  <a:pathLst>
                    <a:path extrusionOk="0" h="52959" w="237077">
                      <a:moveTo>
                        <a:pt x="0" y="0"/>
                      </a:moveTo>
                      <a:lnTo>
                        <a:pt x="237077" y="0"/>
                      </a:lnTo>
                      <a:lnTo>
                        <a:pt x="2370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33"/>
                <p:cNvSpPr/>
                <p:nvPr/>
              </p:nvSpPr>
              <p:spPr>
                <a:xfrm>
                  <a:off x="10262901" y="854392"/>
                  <a:ext cx="182498" cy="52959"/>
                </a:xfrm>
                <a:custGeom>
                  <a:rect b="b" l="l" r="r" t="t"/>
                  <a:pathLst>
                    <a:path extrusionOk="0" h="52959" w="182498">
                      <a:moveTo>
                        <a:pt x="0" y="0"/>
                      </a:moveTo>
                      <a:lnTo>
                        <a:pt x="182498" y="0"/>
                      </a:lnTo>
                      <a:lnTo>
                        <a:pt x="182498"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33"/>
                <p:cNvSpPr/>
                <p:nvPr/>
              </p:nvSpPr>
              <p:spPr>
                <a:xfrm>
                  <a:off x="10464831" y="854392"/>
                  <a:ext cx="144875" cy="52959"/>
                </a:xfrm>
                <a:custGeom>
                  <a:rect b="b" l="l" r="r" t="t"/>
                  <a:pathLst>
                    <a:path extrusionOk="0" h="52959" w="144875">
                      <a:moveTo>
                        <a:pt x="0" y="0"/>
                      </a:moveTo>
                      <a:lnTo>
                        <a:pt x="144875" y="0"/>
                      </a:lnTo>
                      <a:lnTo>
                        <a:pt x="144875"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33"/>
                <p:cNvSpPr/>
                <p:nvPr/>
              </p:nvSpPr>
              <p:spPr>
                <a:xfrm>
                  <a:off x="10121741" y="976788"/>
                  <a:ext cx="487965" cy="52959"/>
                </a:xfrm>
                <a:custGeom>
                  <a:rect b="b" l="l" r="r" t="t"/>
                  <a:pathLst>
                    <a:path extrusionOk="0" h="52959" w="487965">
                      <a:moveTo>
                        <a:pt x="0" y="0"/>
                      </a:moveTo>
                      <a:lnTo>
                        <a:pt x="487966" y="0"/>
                      </a:lnTo>
                      <a:lnTo>
                        <a:pt x="48796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33"/>
                <p:cNvSpPr/>
                <p:nvPr/>
              </p:nvSpPr>
              <p:spPr>
                <a:xfrm>
                  <a:off x="10004774" y="976788"/>
                  <a:ext cx="89630" cy="52959"/>
                </a:xfrm>
                <a:custGeom>
                  <a:rect b="b" l="l" r="r" t="t"/>
                  <a:pathLst>
                    <a:path extrusionOk="0" h="52959" w="89630">
                      <a:moveTo>
                        <a:pt x="0" y="0"/>
                      </a:moveTo>
                      <a:lnTo>
                        <a:pt x="89630" y="0"/>
                      </a:lnTo>
                      <a:lnTo>
                        <a:pt x="89630"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33"/>
                <p:cNvSpPr/>
                <p:nvPr/>
              </p:nvSpPr>
              <p:spPr>
                <a:xfrm>
                  <a:off x="10273760" y="1099280"/>
                  <a:ext cx="230790" cy="52959"/>
                </a:xfrm>
                <a:custGeom>
                  <a:rect b="b" l="l" r="r" t="t"/>
                  <a:pathLst>
                    <a:path extrusionOk="0" h="52959" w="230790">
                      <a:moveTo>
                        <a:pt x="0" y="0"/>
                      </a:moveTo>
                      <a:lnTo>
                        <a:pt x="230790" y="0"/>
                      </a:lnTo>
                      <a:lnTo>
                        <a:pt x="230790"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33"/>
                <p:cNvSpPr/>
                <p:nvPr/>
              </p:nvSpPr>
              <p:spPr>
                <a:xfrm>
                  <a:off x="10526458" y="1099280"/>
                  <a:ext cx="83248" cy="52959"/>
                </a:xfrm>
                <a:custGeom>
                  <a:rect b="b" l="l" r="r" t="t"/>
                  <a:pathLst>
                    <a:path extrusionOk="0" h="52959" w="83248">
                      <a:moveTo>
                        <a:pt x="0" y="0"/>
                      </a:moveTo>
                      <a:lnTo>
                        <a:pt x="83249" y="0"/>
                      </a:lnTo>
                      <a:lnTo>
                        <a:pt x="83249"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33"/>
                <p:cNvSpPr/>
                <p:nvPr/>
              </p:nvSpPr>
              <p:spPr>
                <a:xfrm>
                  <a:off x="10004774" y="1099280"/>
                  <a:ext cx="247935" cy="52959"/>
                </a:xfrm>
                <a:custGeom>
                  <a:rect b="b" l="l" r="r" t="t"/>
                  <a:pathLst>
                    <a:path extrusionOk="0" h="52959" w="247935">
                      <a:moveTo>
                        <a:pt x="0" y="0"/>
                      </a:moveTo>
                      <a:lnTo>
                        <a:pt x="247936" y="0"/>
                      </a:lnTo>
                      <a:lnTo>
                        <a:pt x="24793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33"/>
                <p:cNvSpPr/>
                <p:nvPr/>
              </p:nvSpPr>
              <p:spPr>
                <a:xfrm>
                  <a:off x="10178700" y="1221676"/>
                  <a:ext cx="200977" cy="52959"/>
                </a:xfrm>
                <a:custGeom>
                  <a:rect b="b" l="l" r="r" t="t"/>
                  <a:pathLst>
                    <a:path extrusionOk="0" h="52959" w="200977">
                      <a:moveTo>
                        <a:pt x="0" y="0"/>
                      </a:moveTo>
                      <a:lnTo>
                        <a:pt x="200977" y="0"/>
                      </a:lnTo>
                      <a:lnTo>
                        <a:pt x="2009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33"/>
                <p:cNvSpPr/>
                <p:nvPr/>
              </p:nvSpPr>
              <p:spPr>
                <a:xfrm>
                  <a:off x="10004774" y="1221676"/>
                  <a:ext cx="151256" cy="52959"/>
                </a:xfrm>
                <a:custGeom>
                  <a:rect b="b" l="l" r="r" t="t"/>
                  <a:pathLst>
                    <a:path extrusionOk="0" h="52959" w="151256">
                      <a:moveTo>
                        <a:pt x="0" y="0"/>
                      </a:moveTo>
                      <a:lnTo>
                        <a:pt x="151257" y="0"/>
                      </a:lnTo>
                      <a:lnTo>
                        <a:pt x="15125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2" name="Google Shape;382;p33"/>
              <p:cNvGrpSpPr/>
              <p:nvPr/>
            </p:nvGrpSpPr>
            <p:grpSpPr>
              <a:xfrm>
                <a:off x="10004774" y="1374362"/>
                <a:ext cx="604932" cy="303466"/>
                <a:chOff x="10004774" y="1374362"/>
                <a:chExt cx="604932" cy="303466"/>
              </a:xfrm>
            </p:grpSpPr>
            <p:sp>
              <p:nvSpPr>
                <p:cNvPr id="383" name="Google Shape;383;p33"/>
                <p:cNvSpPr/>
                <p:nvPr/>
              </p:nvSpPr>
              <p:spPr>
                <a:xfrm>
                  <a:off x="10004774" y="1374362"/>
                  <a:ext cx="237077" cy="52959"/>
                </a:xfrm>
                <a:custGeom>
                  <a:rect b="b" l="l" r="r" t="t"/>
                  <a:pathLst>
                    <a:path extrusionOk="0" h="52959" w="237077">
                      <a:moveTo>
                        <a:pt x="0" y="0"/>
                      </a:moveTo>
                      <a:lnTo>
                        <a:pt x="237077" y="0"/>
                      </a:lnTo>
                      <a:lnTo>
                        <a:pt x="2370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33"/>
                <p:cNvSpPr/>
                <p:nvPr/>
              </p:nvSpPr>
              <p:spPr>
                <a:xfrm>
                  <a:off x="10262901" y="1374362"/>
                  <a:ext cx="182498" cy="52959"/>
                </a:xfrm>
                <a:custGeom>
                  <a:rect b="b" l="l" r="r" t="t"/>
                  <a:pathLst>
                    <a:path extrusionOk="0" h="52959" w="182498">
                      <a:moveTo>
                        <a:pt x="0" y="0"/>
                      </a:moveTo>
                      <a:lnTo>
                        <a:pt x="182498" y="0"/>
                      </a:lnTo>
                      <a:lnTo>
                        <a:pt x="182498"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33"/>
                <p:cNvSpPr/>
                <p:nvPr/>
              </p:nvSpPr>
              <p:spPr>
                <a:xfrm>
                  <a:off x="10464831" y="1374362"/>
                  <a:ext cx="144875" cy="52959"/>
                </a:xfrm>
                <a:custGeom>
                  <a:rect b="b" l="l" r="r" t="t"/>
                  <a:pathLst>
                    <a:path extrusionOk="0" h="52959" w="144875">
                      <a:moveTo>
                        <a:pt x="0" y="0"/>
                      </a:moveTo>
                      <a:lnTo>
                        <a:pt x="144875" y="0"/>
                      </a:lnTo>
                      <a:lnTo>
                        <a:pt x="144875"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33"/>
                <p:cNvSpPr/>
                <p:nvPr/>
              </p:nvSpPr>
              <p:spPr>
                <a:xfrm>
                  <a:off x="10273760" y="1502378"/>
                  <a:ext cx="230790" cy="52959"/>
                </a:xfrm>
                <a:custGeom>
                  <a:rect b="b" l="l" r="r" t="t"/>
                  <a:pathLst>
                    <a:path extrusionOk="0" h="52959" w="230790">
                      <a:moveTo>
                        <a:pt x="0" y="0"/>
                      </a:moveTo>
                      <a:lnTo>
                        <a:pt x="230790" y="0"/>
                      </a:lnTo>
                      <a:lnTo>
                        <a:pt x="230790"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33"/>
                <p:cNvSpPr/>
                <p:nvPr/>
              </p:nvSpPr>
              <p:spPr>
                <a:xfrm>
                  <a:off x="10526458" y="1502378"/>
                  <a:ext cx="83248" cy="52959"/>
                </a:xfrm>
                <a:custGeom>
                  <a:rect b="b" l="l" r="r" t="t"/>
                  <a:pathLst>
                    <a:path extrusionOk="0" h="52959" w="83248">
                      <a:moveTo>
                        <a:pt x="0" y="0"/>
                      </a:moveTo>
                      <a:lnTo>
                        <a:pt x="83249" y="0"/>
                      </a:lnTo>
                      <a:lnTo>
                        <a:pt x="83249"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33"/>
                <p:cNvSpPr/>
                <p:nvPr/>
              </p:nvSpPr>
              <p:spPr>
                <a:xfrm>
                  <a:off x="10004774" y="1502378"/>
                  <a:ext cx="247935" cy="52959"/>
                </a:xfrm>
                <a:custGeom>
                  <a:rect b="b" l="l" r="r" t="t"/>
                  <a:pathLst>
                    <a:path extrusionOk="0" h="52959" w="247935">
                      <a:moveTo>
                        <a:pt x="0" y="0"/>
                      </a:moveTo>
                      <a:lnTo>
                        <a:pt x="247936" y="0"/>
                      </a:lnTo>
                      <a:lnTo>
                        <a:pt x="247936"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33"/>
                <p:cNvSpPr/>
                <p:nvPr/>
              </p:nvSpPr>
              <p:spPr>
                <a:xfrm>
                  <a:off x="10178700" y="1624869"/>
                  <a:ext cx="200977" cy="52959"/>
                </a:xfrm>
                <a:custGeom>
                  <a:rect b="b" l="l" r="r" t="t"/>
                  <a:pathLst>
                    <a:path extrusionOk="0" h="52959" w="200977">
                      <a:moveTo>
                        <a:pt x="0" y="0"/>
                      </a:moveTo>
                      <a:lnTo>
                        <a:pt x="200977" y="0"/>
                      </a:lnTo>
                      <a:lnTo>
                        <a:pt x="20097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33"/>
                <p:cNvSpPr/>
                <p:nvPr/>
              </p:nvSpPr>
              <p:spPr>
                <a:xfrm>
                  <a:off x="10004774" y="1624869"/>
                  <a:ext cx="151256" cy="52959"/>
                </a:xfrm>
                <a:custGeom>
                  <a:rect b="b" l="l" r="r" t="t"/>
                  <a:pathLst>
                    <a:path extrusionOk="0" h="52959" w="151256">
                      <a:moveTo>
                        <a:pt x="0" y="0"/>
                      </a:moveTo>
                      <a:lnTo>
                        <a:pt x="151257" y="0"/>
                      </a:lnTo>
                      <a:lnTo>
                        <a:pt x="151257" y="52959"/>
                      </a:lnTo>
                      <a:lnTo>
                        <a:pt x="0" y="529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1" name="Google Shape;391;p33"/>
              <p:cNvSpPr/>
              <p:nvPr/>
            </p:nvSpPr>
            <p:spPr>
              <a:xfrm>
                <a:off x="10004774" y="1875948"/>
                <a:ext cx="605885" cy="438816"/>
              </a:xfrm>
              <a:custGeom>
                <a:rect b="b" l="l" r="r" t="t"/>
                <a:pathLst>
                  <a:path extrusionOk="0" h="438816" w="605885">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33"/>
              <p:cNvSpPr/>
              <p:nvPr/>
            </p:nvSpPr>
            <p:spPr>
              <a:xfrm>
                <a:off x="9191339" y="860202"/>
                <a:ext cx="605885" cy="815149"/>
              </a:xfrm>
              <a:custGeom>
                <a:rect b="b" l="l" r="r" t="t"/>
                <a:pathLst>
                  <a:path extrusionOk="0" h="815149" w="605885">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 name="Google Shape;393;p33"/>
            <p:cNvGrpSpPr/>
            <p:nvPr/>
          </p:nvGrpSpPr>
          <p:grpSpPr>
            <a:xfrm>
              <a:off x="6717319" y="354723"/>
              <a:ext cx="656533" cy="799751"/>
              <a:chOff x="9097899" y="793051"/>
              <a:chExt cx="780287" cy="950500"/>
            </a:xfrm>
          </p:grpSpPr>
          <p:grpSp>
            <p:nvGrpSpPr>
              <p:cNvPr id="394" name="Google Shape;394;p33"/>
              <p:cNvGrpSpPr/>
              <p:nvPr/>
            </p:nvGrpSpPr>
            <p:grpSpPr>
              <a:xfrm>
                <a:off x="9118758" y="814006"/>
                <a:ext cx="747999" cy="918020"/>
                <a:chOff x="9118758" y="814006"/>
                <a:chExt cx="747999" cy="918020"/>
              </a:xfrm>
            </p:grpSpPr>
            <p:sp>
              <p:nvSpPr>
                <p:cNvPr id="395" name="Google Shape;395;p33"/>
                <p:cNvSpPr/>
                <p:nvPr/>
              </p:nvSpPr>
              <p:spPr>
                <a:xfrm>
                  <a:off x="9131522" y="1722501"/>
                  <a:ext cx="700277" cy="9525"/>
                </a:xfrm>
                <a:custGeom>
                  <a:rect b="b" l="l" r="r" t="t"/>
                  <a:pathLst>
                    <a:path extrusionOk="0" h="9525" w="700277">
                      <a:moveTo>
                        <a:pt x="700278" y="0"/>
                      </a:moveTo>
                      <a:lnTo>
                        <a:pt x="0" y="0"/>
                      </a:lnTo>
                    </a:path>
                  </a:pathLst>
                </a:custGeom>
                <a:solidFill>
                  <a:schemeClr val="dk1"/>
                </a:solidFill>
                <a:ln cap="rnd" cmpd="sng" w="12750">
                  <a:solidFill>
                    <a:schemeClr val="dk1"/>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3"/>
                <p:cNvSpPr/>
                <p:nvPr/>
              </p:nvSpPr>
              <p:spPr>
                <a:xfrm>
                  <a:off x="9118758" y="826579"/>
                  <a:ext cx="9525" cy="870680"/>
                </a:xfrm>
                <a:custGeom>
                  <a:rect b="b" l="l" r="r" t="t"/>
                  <a:pathLst>
                    <a:path extrusionOk="0" h="870680" w="9525">
                      <a:moveTo>
                        <a:pt x="0" y="870680"/>
                      </a:moveTo>
                      <a:lnTo>
                        <a:pt x="0" y="0"/>
                      </a:lnTo>
                    </a:path>
                  </a:pathLst>
                </a:custGeom>
                <a:solidFill>
                  <a:schemeClr val="dk1"/>
                </a:solidFill>
                <a:ln cap="rnd" cmpd="sng" w="12750">
                  <a:solidFill>
                    <a:schemeClr val="dk1"/>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3"/>
                <p:cNvSpPr/>
                <p:nvPr/>
              </p:nvSpPr>
              <p:spPr>
                <a:xfrm>
                  <a:off x="9144285" y="814006"/>
                  <a:ext cx="700277" cy="9525"/>
                </a:xfrm>
                <a:custGeom>
                  <a:rect b="b" l="l" r="r" t="t"/>
                  <a:pathLst>
                    <a:path extrusionOk="0" h="9525" w="700277">
                      <a:moveTo>
                        <a:pt x="0" y="0"/>
                      </a:moveTo>
                      <a:lnTo>
                        <a:pt x="700278" y="0"/>
                      </a:lnTo>
                    </a:path>
                  </a:pathLst>
                </a:custGeom>
                <a:solidFill>
                  <a:schemeClr val="dk1"/>
                </a:solidFill>
                <a:ln cap="rnd" cmpd="sng" w="12750">
                  <a:solidFill>
                    <a:schemeClr val="dk1"/>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3"/>
                <p:cNvSpPr/>
                <p:nvPr/>
              </p:nvSpPr>
              <p:spPr>
                <a:xfrm>
                  <a:off x="9857232" y="839247"/>
                  <a:ext cx="9525" cy="870680"/>
                </a:xfrm>
                <a:custGeom>
                  <a:rect b="b" l="l" r="r" t="t"/>
                  <a:pathLst>
                    <a:path extrusionOk="0" h="870680" w="9525">
                      <a:moveTo>
                        <a:pt x="0" y="0"/>
                      </a:moveTo>
                      <a:lnTo>
                        <a:pt x="0" y="870680"/>
                      </a:lnTo>
                    </a:path>
                  </a:pathLst>
                </a:custGeom>
                <a:solidFill>
                  <a:schemeClr val="dk1"/>
                </a:solidFill>
                <a:ln cap="rnd" cmpd="sng" w="12750">
                  <a:solidFill>
                    <a:schemeClr val="dk1"/>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9" name="Google Shape;399;p33"/>
              <p:cNvGrpSpPr/>
              <p:nvPr/>
            </p:nvGrpSpPr>
            <p:grpSpPr>
              <a:xfrm>
                <a:off x="9097899" y="793051"/>
                <a:ext cx="780287" cy="950500"/>
                <a:chOff x="9097899" y="793051"/>
                <a:chExt cx="780287" cy="950500"/>
              </a:xfrm>
            </p:grpSpPr>
            <p:grpSp>
              <p:nvGrpSpPr>
                <p:cNvPr id="400" name="Google Shape;400;p33"/>
                <p:cNvGrpSpPr/>
                <p:nvPr/>
              </p:nvGrpSpPr>
              <p:grpSpPr>
                <a:xfrm>
                  <a:off x="9097899" y="793051"/>
                  <a:ext cx="780287" cy="41909"/>
                  <a:chOff x="9097899" y="793051"/>
                  <a:chExt cx="780287" cy="41909"/>
                </a:xfrm>
              </p:grpSpPr>
              <p:sp>
                <p:nvSpPr>
                  <p:cNvPr id="401" name="Google Shape;401;p33"/>
                  <p:cNvSpPr/>
                  <p:nvPr/>
                </p:nvSpPr>
                <p:spPr>
                  <a:xfrm>
                    <a:off x="9097899" y="793051"/>
                    <a:ext cx="41909" cy="41909"/>
                  </a:xfrm>
                  <a:custGeom>
                    <a:rect b="b" l="l" r="r" t="t"/>
                    <a:pathLst>
                      <a:path extrusionOk="0" h="41909"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33"/>
                  <p:cNvSpPr/>
                  <p:nvPr/>
                </p:nvSpPr>
                <p:spPr>
                  <a:xfrm>
                    <a:off x="9467088" y="793051"/>
                    <a:ext cx="41909" cy="41909"/>
                  </a:xfrm>
                  <a:custGeom>
                    <a:rect b="b" l="l" r="r" t="t"/>
                    <a:pathLst>
                      <a:path extrusionOk="0" h="41909"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33"/>
                  <p:cNvSpPr/>
                  <p:nvPr/>
                </p:nvSpPr>
                <p:spPr>
                  <a:xfrm>
                    <a:off x="9836277" y="793051"/>
                    <a:ext cx="41909" cy="41909"/>
                  </a:xfrm>
                  <a:custGeom>
                    <a:rect b="b" l="l" r="r" t="t"/>
                    <a:pathLst>
                      <a:path extrusionOk="0" h="41909"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4" name="Google Shape;404;p33"/>
                <p:cNvGrpSpPr/>
                <p:nvPr/>
              </p:nvGrpSpPr>
              <p:grpSpPr>
                <a:xfrm>
                  <a:off x="9097899" y="1247298"/>
                  <a:ext cx="780287" cy="41910"/>
                  <a:chOff x="9097899" y="1247298"/>
                  <a:chExt cx="780287" cy="41910"/>
                </a:xfrm>
              </p:grpSpPr>
              <p:sp>
                <p:nvSpPr>
                  <p:cNvPr id="405" name="Google Shape;405;p33"/>
                  <p:cNvSpPr/>
                  <p:nvPr/>
                </p:nvSpPr>
                <p:spPr>
                  <a:xfrm>
                    <a:off x="9097899" y="1247298"/>
                    <a:ext cx="41909" cy="41910"/>
                  </a:xfrm>
                  <a:custGeom>
                    <a:rect b="b" l="l" r="r" t="t"/>
                    <a:pathLst>
                      <a:path extrusionOk="0" h="41910"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33"/>
                  <p:cNvSpPr/>
                  <p:nvPr/>
                </p:nvSpPr>
                <p:spPr>
                  <a:xfrm>
                    <a:off x="9836277" y="1247298"/>
                    <a:ext cx="41909" cy="41910"/>
                  </a:xfrm>
                  <a:custGeom>
                    <a:rect b="b" l="l" r="r" t="t"/>
                    <a:pathLst>
                      <a:path extrusionOk="0" h="41910"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7" name="Google Shape;407;p33"/>
                <p:cNvGrpSpPr/>
                <p:nvPr/>
              </p:nvGrpSpPr>
              <p:grpSpPr>
                <a:xfrm>
                  <a:off x="9097899" y="1701641"/>
                  <a:ext cx="780287" cy="41910"/>
                  <a:chOff x="9097899" y="1701641"/>
                  <a:chExt cx="780287" cy="41910"/>
                </a:xfrm>
              </p:grpSpPr>
              <p:sp>
                <p:nvSpPr>
                  <p:cNvPr id="408" name="Google Shape;408;p33"/>
                  <p:cNvSpPr/>
                  <p:nvPr/>
                </p:nvSpPr>
                <p:spPr>
                  <a:xfrm>
                    <a:off x="9097899" y="1701641"/>
                    <a:ext cx="41909" cy="41910"/>
                  </a:xfrm>
                  <a:custGeom>
                    <a:rect b="b" l="l" r="r" t="t"/>
                    <a:pathLst>
                      <a:path extrusionOk="0" h="41910"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33"/>
                  <p:cNvSpPr/>
                  <p:nvPr/>
                </p:nvSpPr>
                <p:spPr>
                  <a:xfrm>
                    <a:off x="9467088" y="1701641"/>
                    <a:ext cx="41909" cy="41910"/>
                  </a:xfrm>
                  <a:custGeom>
                    <a:rect b="b" l="l" r="r" t="t"/>
                    <a:pathLst>
                      <a:path extrusionOk="0" h="41910"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33"/>
                  <p:cNvSpPr/>
                  <p:nvPr/>
                </p:nvSpPr>
                <p:spPr>
                  <a:xfrm>
                    <a:off x="9836277" y="1701641"/>
                    <a:ext cx="41909" cy="41910"/>
                  </a:xfrm>
                  <a:custGeom>
                    <a:rect b="b" l="l" r="r" t="t"/>
                    <a:pathLst>
                      <a:path extrusionOk="0" h="41910" w="41909">
                        <a:moveTo>
                          <a:pt x="0" y="0"/>
                        </a:moveTo>
                        <a:lnTo>
                          <a:pt x="41910" y="0"/>
                        </a:lnTo>
                        <a:lnTo>
                          <a:pt x="41910" y="41910"/>
                        </a:lnTo>
                        <a:lnTo>
                          <a:pt x="0" y="419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411" name="Google Shape;411;p33"/>
            <p:cNvGrpSpPr/>
            <p:nvPr/>
          </p:nvGrpSpPr>
          <p:grpSpPr>
            <a:xfrm>
              <a:off x="7074117" y="956519"/>
              <a:ext cx="215826" cy="125825"/>
              <a:chOff x="9521952" y="1508283"/>
              <a:chExt cx="256508" cy="149542"/>
            </a:xfrm>
          </p:grpSpPr>
          <p:sp>
            <p:nvSpPr>
              <p:cNvPr id="412" name="Google Shape;412;p33"/>
              <p:cNvSpPr/>
              <p:nvPr/>
            </p:nvSpPr>
            <p:spPr>
              <a:xfrm>
                <a:off x="9521952" y="1508283"/>
                <a:ext cx="256508" cy="149542"/>
              </a:xfrm>
              <a:custGeom>
                <a:rect b="b" l="l" r="r" t="t"/>
                <a:pathLst>
                  <a:path extrusionOk="0" h="149542" w="256508">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3" name="Google Shape;413;p33"/>
              <p:cNvGrpSpPr/>
              <p:nvPr/>
            </p:nvGrpSpPr>
            <p:grpSpPr>
              <a:xfrm>
                <a:off x="9556578" y="1534618"/>
                <a:ext cx="183763" cy="98921"/>
                <a:chOff x="9556578" y="1534618"/>
                <a:chExt cx="183763" cy="98921"/>
              </a:xfrm>
            </p:grpSpPr>
            <p:grpSp>
              <p:nvGrpSpPr>
                <p:cNvPr id="414" name="Google Shape;414;p33"/>
                <p:cNvGrpSpPr/>
                <p:nvPr/>
              </p:nvGrpSpPr>
              <p:grpSpPr>
                <a:xfrm>
                  <a:off x="9645396" y="1536115"/>
                  <a:ext cx="94945" cy="94946"/>
                  <a:chOff x="9645396" y="1536115"/>
                  <a:chExt cx="94945" cy="94946"/>
                </a:xfrm>
              </p:grpSpPr>
              <p:sp>
                <p:nvSpPr>
                  <p:cNvPr id="415" name="Google Shape;415;p33"/>
                  <p:cNvSpPr/>
                  <p:nvPr/>
                </p:nvSpPr>
                <p:spPr>
                  <a:xfrm>
                    <a:off x="9645396" y="1588389"/>
                    <a:ext cx="42671" cy="42672"/>
                  </a:xfrm>
                  <a:custGeom>
                    <a:rect b="b" l="l" r="r" t="t"/>
                    <a:pathLst>
                      <a:path extrusionOk="0" h="42672" w="42671">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3"/>
                  <p:cNvSpPr/>
                  <p:nvPr/>
                </p:nvSpPr>
                <p:spPr>
                  <a:xfrm>
                    <a:off x="9674923" y="1536115"/>
                    <a:ext cx="65418" cy="65418"/>
                  </a:xfrm>
                  <a:custGeom>
                    <a:rect b="b" l="l" r="r" t="t"/>
                    <a:pathLst>
                      <a:path extrusionOk="0" h="65418" w="65418">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7" name="Google Shape;417;p33"/>
                <p:cNvGrpSpPr/>
                <p:nvPr/>
              </p:nvGrpSpPr>
              <p:grpSpPr>
                <a:xfrm>
                  <a:off x="9556578" y="1534618"/>
                  <a:ext cx="98773" cy="98921"/>
                  <a:chOff x="9556578" y="1534618"/>
                  <a:chExt cx="98773" cy="98921"/>
                </a:xfrm>
              </p:grpSpPr>
              <p:sp>
                <p:nvSpPr>
                  <p:cNvPr id="418" name="Google Shape;418;p33"/>
                  <p:cNvSpPr/>
                  <p:nvPr/>
                </p:nvSpPr>
                <p:spPr>
                  <a:xfrm>
                    <a:off x="9556578" y="1534618"/>
                    <a:ext cx="98773" cy="98921"/>
                  </a:xfrm>
                  <a:custGeom>
                    <a:rect b="b" l="l" r="r" t="t"/>
                    <a:pathLst>
                      <a:path extrusionOk="0" h="98921" w="98773">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33"/>
                  <p:cNvSpPr/>
                  <p:nvPr/>
                </p:nvSpPr>
                <p:spPr>
                  <a:xfrm>
                    <a:off x="9597270" y="1577125"/>
                    <a:ext cx="15573" cy="15573"/>
                  </a:xfrm>
                  <a:custGeom>
                    <a:rect b="b" l="l" r="r" t="t"/>
                    <a:pathLst>
                      <a:path extrusionOk="0" h="15573" w="15573">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20" name="Shape 420"/>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21" name="Shape 421"/>
        <p:cNvGrpSpPr/>
        <p:nvPr/>
      </p:nvGrpSpPr>
      <p:grpSpPr>
        <a:xfrm>
          <a:off x="0" y="0"/>
          <a:ext cx="0" cy="0"/>
          <a:chOff x="0" y="0"/>
          <a:chExt cx="0" cy="0"/>
        </a:xfrm>
      </p:grpSpPr>
      <p:sp>
        <p:nvSpPr>
          <p:cNvPr id="422" name="Google Shape;42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23" name="Google Shape;423;p35"/>
          <p:cNvSpPr txBox="1"/>
          <p:nvPr>
            <p:ph hasCustomPrompt="1" idx="2" type="title"/>
          </p:nvPr>
        </p:nvSpPr>
        <p:spPr>
          <a:xfrm>
            <a:off x="1100975" y="120337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4" name="Google Shape;424;p35"/>
          <p:cNvSpPr txBox="1"/>
          <p:nvPr>
            <p:ph hasCustomPrompt="1" idx="3" type="title"/>
          </p:nvPr>
        </p:nvSpPr>
        <p:spPr>
          <a:xfrm>
            <a:off x="1100975" y="278920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5" name="Google Shape;425;p35"/>
          <p:cNvSpPr txBox="1"/>
          <p:nvPr>
            <p:ph hasCustomPrompt="1" idx="4" type="title"/>
          </p:nvPr>
        </p:nvSpPr>
        <p:spPr>
          <a:xfrm>
            <a:off x="3419250" y="120337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6" name="Google Shape;426;p35"/>
          <p:cNvSpPr txBox="1"/>
          <p:nvPr>
            <p:ph hasCustomPrompt="1" idx="5" type="title"/>
          </p:nvPr>
        </p:nvSpPr>
        <p:spPr>
          <a:xfrm>
            <a:off x="3419250" y="278920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7" name="Google Shape;427;p35"/>
          <p:cNvSpPr txBox="1"/>
          <p:nvPr>
            <p:ph hasCustomPrompt="1" idx="6" type="title"/>
          </p:nvPr>
        </p:nvSpPr>
        <p:spPr>
          <a:xfrm>
            <a:off x="5737525" y="120337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8" name="Google Shape;428;p35"/>
          <p:cNvSpPr txBox="1"/>
          <p:nvPr>
            <p:ph hasCustomPrompt="1" idx="7" type="title"/>
          </p:nvPr>
        </p:nvSpPr>
        <p:spPr>
          <a:xfrm>
            <a:off x="5737525" y="2789203"/>
            <a:ext cx="734700" cy="5727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29" name="Google Shape;429;p35"/>
          <p:cNvSpPr txBox="1"/>
          <p:nvPr>
            <p:ph idx="1" type="subTitle"/>
          </p:nvPr>
        </p:nvSpPr>
        <p:spPr>
          <a:xfrm>
            <a:off x="1100975" y="1912475"/>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0" name="Google Shape;430;p35"/>
          <p:cNvSpPr txBox="1"/>
          <p:nvPr>
            <p:ph idx="8" type="subTitle"/>
          </p:nvPr>
        </p:nvSpPr>
        <p:spPr>
          <a:xfrm>
            <a:off x="3419250" y="1912475"/>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1" name="Google Shape;431;p35"/>
          <p:cNvSpPr txBox="1"/>
          <p:nvPr>
            <p:ph idx="9" type="subTitle"/>
          </p:nvPr>
        </p:nvSpPr>
        <p:spPr>
          <a:xfrm>
            <a:off x="5737525" y="1912475"/>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2" name="Google Shape;432;p35"/>
          <p:cNvSpPr txBox="1"/>
          <p:nvPr>
            <p:ph idx="13" type="subTitle"/>
          </p:nvPr>
        </p:nvSpPr>
        <p:spPr>
          <a:xfrm>
            <a:off x="1100975" y="3498350"/>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3" name="Google Shape;433;p35"/>
          <p:cNvSpPr txBox="1"/>
          <p:nvPr>
            <p:ph idx="14" type="subTitle"/>
          </p:nvPr>
        </p:nvSpPr>
        <p:spPr>
          <a:xfrm>
            <a:off x="3419250" y="3498350"/>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4" name="Google Shape;434;p35"/>
          <p:cNvSpPr txBox="1"/>
          <p:nvPr>
            <p:ph idx="15" type="subTitle"/>
          </p:nvPr>
        </p:nvSpPr>
        <p:spPr>
          <a:xfrm>
            <a:off x="5737525" y="3498350"/>
            <a:ext cx="2305500" cy="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nSpc>
                <a:spcPct val="100000"/>
              </a:lnSpc>
              <a:spcBef>
                <a:spcPts val="0"/>
              </a:spcBef>
              <a:spcAft>
                <a:spcPts val="0"/>
              </a:spcAft>
              <a:buSzPts val="2400"/>
              <a:buFont typeface="Raleway"/>
              <a:buNone/>
              <a:defRPr b="1" sz="2400">
                <a:latin typeface="Raleway"/>
                <a:ea typeface="Raleway"/>
                <a:cs typeface="Raleway"/>
                <a:sym typeface="Raleway"/>
              </a:defRPr>
            </a:lvl2pPr>
            <a:lvl3pPr lvl="2">
              <a:lnSpc>
                <a:spcPct val="100000"/>
              </a:lnSpc>
              <a:spcBef>
                <a:spcPts val="0"/>
              </a:spcBef>
              <a:spcAft>
                <a:spcPts val="0"/>
              </a:spcAft>
              <a:buSzPts val="2400"/>
              <a:buFont typeface="Raleway"/>
              <a:buNone/>
              <a:defRPr b="1" sz="2400">
                <a:latin typeface="Raleway"/>
                <a:ea typeface="Raleway"/>
                <a:cs typeface="Raleway"/>
                <a:sym typeface="Raleway"/>
              </a:defRPr>
            </a:lvl3pPr>
            <a:lvl4pPr lvl="3">
              <a:lnSpc>
                <a:spcPct val="100000"/>
              </a:lnSpc>
              <a:spcBef>
                <a:spcPts val="0"/>
              </a:spcBef>
              <a:spcAft>
                <a:spcPts val="0"/>
              </a:spcAft>
              <a:buSzPts val="2400"/>
              <a:buFont typeface="Raleway"/>
              <a:buNone/>
              <a:defRPr b="1" sz="2400">
                <a:latin typeface="Raleway"/>
                <a:ea typeface="Raleway"/>
                <a:cs typeface="Raleway"/>
                <a:sym typeface="Raleway"/>
              </a:defRPr>
            </a:lvl4pPr>
            <a:lvl5pPr lvl="4">
              <a:lnSpc>
                <a:spcPct val="100000"/>
              </a:lnSpc>
              <a:spcBef>
                <a:spcPts val="0"/>
              </a:spcBef>
              <a:spcAft>
                <a:spcPts val="0"/>
              </a:spcAft>
              <a:buSzPts val="2400"/>
              <a:buFont typeface="Raleway"/>
              <a:buNone/>
              <a:defRPr b="1" sz="2400">
                <a:latin typeface="Raleway"/>
                <a:ea typeface="Raleway"/>
                <a:cs typeface="Raleway"/>
                <a:sym typeface="Raleway"/>
              </a:defRPr>
            </a:lvl5pPr>
            <a:lvl6pPr lvl="5">
              <a:lnSpc>
                <a:spcPct val="100000"/>
              </a:lnSpc>
              <a:spcBef>
                <a:spcPts val="0"/>
              </a:spcBef>
              <a:spcAft>
                <a:spcPts val="0"/>
              </a:spcAft>
              <a:buSzPts val="2400"/>
              <a:buFont typeface="Raleway"/>
              <a:buNone/>
              <a:defRPr b="1" sz="2400">
                <a:latin typeface="Raleway"/>
                <a:ea typeface="Raleway"/>
                <a:cs typeface="Raleway"/>
                <a:sym typeface="Raleway"/>
              </a:defRPr>
            </a:lvl6pPr>
            <a:lvl7pPr lvl="6">
              <a:lnSpc>
                <a:spcPct val="100000"/>
              </a:lnSpc>
              <a:spcBef>
                <a:spcPts val="0"/>
              </a:spcBef>
              <a:spcAft>
                <a:spcPts val="0"/>
              </a:spcAft>
              <a:buSzPts val="2400"/>
              <a:buFont typeface="Raleway"/>
              <a:buNone/>
              <a:defRPr b="1" sz="2400">
                <a:latin typeface="Raleway"/>
                <a:ea typeface="Raleway"/>
                <a:cs typeface="Raleway"/>
                <a:sym typeface="Raleway"/>
              </a:defRPr>
            </a:lvl7pPr>
            <a:lvl8pPr lvl="7">
              <a:lnSpc>
                <a:spcPct val="100000"/>
              </a:lnSpc>
              <a:spcBef>
                <a:spcPts val="0"/>
              </a:spcBef>
              <a:spcAft>
                <a:spcPts val="0"/>
              </a:spcAft>
              <a:buSzPts val="2400"/>
              <a:buFont typeface="Raleway"/>
              <a:buNone/>
              <a:defRPr b="1" sz="2400">
                <a:latin typeface="Raleway"/>
                <a:ea typeface="Raleway"/>
                <a:cs typeface="Raleway"/>
                <a:sym typeface="Raleway"/>
              </a:defRPr>
            </a:lvl8pPr>
            <a:lvl9pPr lvl="8">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5" name="Google Shape;435;p35"/>
          <p:cNvSpPr/>
          <p:nvPr/>
        </p:nvSpPr>
        <p:spPr>
          <a:xfrm flipH="1" rot="8819869">
            <a:off x="7035528" y="3933627"/>
            <a:ext cx="3158468" cy="2509642"/>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flipH="1" rot="-3657034">
            <a:off x="-1336268" y="-858934"/>
            <a:ext cx="2746020" cy="192169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5"/>
          <p:cNvGrpSpPr/>
          <p:nvPr/>
        </p:nvGrpSpPr>
        <p:grpSpPr>
          <a:xfrm>
            <a:off x="8114970" y="266839"/>
            <a:ext cx="829992" cy="750888"/>
            <a:chOff x="8114596" y="445039"/>
            <a:chExt cx="633002" cy="572716"/>
          </a:xfrm>
        </p:grpSpPr>
        <p:grpSp>
          <p:nvGrpSpPr>
            <p:cNvPr id="438" name="Google Shape;438;p35"/>
            <p:cNvGrpSpPr/>
            <p:nvPr/>
          </p:nvGrpSpPr>
          <p:grpSpPr>
            <a:xfrm>
              <a:off x="8114596" y="445039"/>
              <a:ext cx="633002" cy="572716"/>
              <a:chOff x="7189660" y="520827"/>
              <a:chExt cx="598074" cy="541115"/>
            </a:xfrm>
          </p:grpSpPr>
          <p:sp>
            <p:nvSpPr>
              <p:cNvPr id="439" name="Google Shape;439;p35"/>
              <p:cNvSpPr/>
              <p:nvPr/>
            </p:nvSpPr>
            <p:spPr>
              <a:xfrm>
                <a:off x="7189660" y="520827"/>
                <a:ext cx="598074" cy="541115"/>
              </a:xfrm>
              <a:custGeom>
                <a:rect b="b" l="l" r="r" t="t"/>
                <a:pathLst>
                  <a:path extrusionOk="0" h="541115" w="598074">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0" name="Google Shape;440;p35"/>
              <p:cNvGrpSpPr/>
              <p:nvPr/>
            </p:nvGrpSpPr>
            <p:grpSpPr>
              <a:xfrm>
                <a:off x="7579137" y="551973"/>
                <a:ext cx="164782" cy="41529"/>
                <a:chOff x="7579137" y="551973"/>
                <a:chExt cx="164782" cy="41529"/>
              </a:xfrm>
            </p:grpSpPr>
            <p:sp>
              <p:nvSpPr>
                <p:cNvPr id="441" name="Google Shape;441;p35"/>
                <p:cNvSpPr/>
                <p:nvPr/>
              </p:nvSpPr>
              <p:spPr>
                <a:xfrm>
                  <a:off x="7702391"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35"/>
                <p:cNvSpPr/>
                <p:nvPr/>
              </p:nvSpPr>
              <p:spPr>
                <a:xfrm>
                  <a:off x="7640764"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35"/>
                <p:cNvSpPr/>
                <p:nvPr/>
              </p:nvSpPr>
              <p:spPr>
                <a:xfrm>
                  <a:off x="7579137"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4" name="Google Shape;444;p35"/>
            <p:cNvGrpSpPr/>
            <p:nvPr/>
          </p:nvGrpSpPr>
          <p:grpSpPr>
            <a:xfrm>
              <a:off x="8184962" y="619646"/>
              <a:ext cx="498115" cy="257273"/>
              <a:chOff x="7256144" y="685800"/>
              <a:chExt cx="470630" cy="243077"/>
            </a:xfrm>
          </p:grpSpPr>
          <p:sp>
            <p:nvSpPr>
              <p:cNvPr id="445" name="Google Shape;445;p35"/>
              <p:cNvSpPr/>
              <p:nvPr/>
            </p:nvSpPr>
            <p:spPr>
              <a:xfrm>
                <a:off x="7256144" y="694753"/>
                <a:ext cx="218503" cy="218217"/>
              </a:xfrm>
              <a:custGeom>
                <a:rect b="b" l="l" r="r" t="t"/>
                <a:pathLst>
                  <a:path extrusionOk="0" h="218217" w="218503">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6" name="Google Shape;446;p35"/>
              <p:cNvGrpSpPr/>
              <p:nvPr/>
            </p:nvGrpSpPr>
            <p:grpSpPr>
              <a:xfrm>
                <a:off x="7512843" y="685800"/>
                <a:ext cx="213931" cy="243077"/>
                <a:chOff x="7512843" y="685800"/>
                <a:chExt cx="213931" cy="243077"/>
              </a:xfrm>
            </p:grpSpPr>
            <p:grpSp>
              <p:nvGrpSpPr>
                <p:cNvPr id="447" name="Google Shape;447;p35"/>
                <p:cNvGrpSpPr/>
                <p:nvPr/>
              </p:nvGrpSpPr>
              <p:grpSpPr>
                <a:xfrm>
                  <a:off x="7512843" y="836580"/>
                  <a:ext cx="213931" cy="92297"/>
                  <a:chOff x="7512843" y="836580"/>
                  <a:chExt cx="213931" cy="92297"/>
                </a:xfrm>
              </p:grpSpPr>
              <p:sp>
                <p:nvSpPr>
                  <p:cNvPr id="448" name="Google Shape;448;p35"/>
                  <p:cNvSpPr/>
                  <p:nvPr/>
                </p:nvSpPr>
                <p:spPr>
                  <a:xfrm>
                    <a:off x="7512843" y="856011"/>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35"/>
                  <p:cNvSpPr/>
                  <p:nvPr/>
                </p:nvSpPr>
                <p:spPr>
                  <a:xfrm>
                    <a:off x="7512843" y="83658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0" name="Google Shape;450;p35"/>
                <p:cNvGrpSpPr/>
                <p:nvPr/>
              </p:nvGrpSpPr>
              <p:grpSpPr>
                <a:xfrm>
                  <a:off x="7512843" y="761238"/>
                  <a:ext cx="213931" cy="92296"/>
                  <a:chOff x="7512843" y="761238"/>
                  <a:chExt cx="213931" cy="92296"/>
                </a:xfrm>
              </p:grpSpPr>
              <p:sp>
                <p:nvSpPr>
                  <p:cNvPr id="451" name="Google Shape;451;p35"/>
                  <p:cNvSpPr/>
                  <p:nvPr/>
                </p:nvSpPr>
                <p:spPr>
                  <a:xfrm>
                    <a:off x="7512843" y="780668"/>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35"/>
                  <p:cNvSpPr/>
                  <p:nvPr/>
                </p:nvSpPr>
                <p:spPr>
                  <a:xfrm>
                    <a:off x="7512843" y="761238"/>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3" name="Google Shape;453;p35"/>
                <p:cNvGrpSpPr/>
                <p:nvPr/>
              </p:nvGrpSpPr>
              <p:grpSpPr>
                <a:xfrm>
                  <a:off x="7512843" y="685800"/>
                  <a:ext cx="213931" cy="92297"/>
                  <a:chOff x="7512843" y="685800"/>
                  <a:chExt cx="213931" cy="92297"/>
                </a:xfrm>
              </p:grpSpPr>
              <p:sp>
                <p:nvSpPr>
                  <p:cNvPr id="454" name="Google Shape;454;p35"/>
                  <p:cNvSpPr/>
                  <p:nvPr/>
                </p:nvSpPr>
                <p:spPr>
                  <a:xfrm>
                    <a:off x="7512843" y="705231"/>
                    <a:ext cx="213931" cy="72866"/>
                  </a:xfrm>
                  <a:custGeom>
                    <a:rect b="b" l="l" r="r" t="t"/>
                    <a:pathLst>
                      <a:path extrusionOk="0" h="72866" w="213931">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35"/>
                  <p:cNvSpPr/>
                  <p:nvPr/>
                </p:nvSpPr>
                <p:spPr>
                  <a:xfrm>
                    <a:off x="7512843" y="68580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456" name="Google Shape;456;p35"/>
          <p:cNvSpPr/>
          <p:nvPr/>
        </p:nvSpPr>
        <p:spPr>
          <a:xfrm>
            <a:off x="62832" y="4828541"/>
            <a:ext cx="734045" cy="45268"/>
          </a:xfrm>
          <a:custGeom>
            <a:rect b="b" l="l" r="r" t="t"/>
            <a:pathLst>
              <a:path extrusionOk="0" h="50863" w="82477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7" name="Google Shape;457;p35"/>
          <p:cNvGrpSpPr/>
          <p:nvPr/>
        </p:nvGrpSpPr>
        <p:grpSpPr>
          <a:xfrm>
            <a:off x="103395" y="3891186"/>
            <a:ext cx="668783" cy="959747"/>
            <a:chOff x="10519314" y="4728596"/>
            <a:chExt cx="751780" cy="1078731"/>
          </a:xfrm>
        </p:grpSpPr>
        <p:grpSp>
          <p:nvGrpSpPr>
            <p:cNvPr id="458" name="Google Shape;458;p35"/>
            <p:cNvGrpSpPr/>
            <p:nvPr/>
          </p:nvGrpSpPr>
          <p:grpSpPr>
            <a:xfrm>
              <a:off x="10519314" y="4728596"/>
              <a:ext cx="626662" cy="1078731"/>
              <a:chOff x="10519314" y="4728596"/>
              <a:chExt cx="626662" cy="1078731"/>
            </a:xfrm>
          </p:grpSpPr>
          <p:grpSp>
            <p:nvGrpSpPr>
              <p:cNvPr id="459" name="Google Shape;459;p35"/>
              <p:cNvGrpSpPr/>
              <p:nvPr/>
            </p:nvGrpSpPr>
            <p:grpSpPr>
              <a:xfrm>
                <a:off x="10903220" y="4888205"/>
                <a:ext cx="242756" cy="919122"/>
                <a:chOff x="10903220" y="4888205"/>
                <a:chExt cx="242756" cy="919122"/>
              </a:xfrm>
            </p:grpSpPr>
            <p:sp>
              <p:nvSpPr>
                <p:cNvPr id="460" name="Google Shape;460;p35"/>
                <p:cNvSpPr/>
                <p:nvPr/>
              </p:nvSpPr>
              <p:spPr>
                <a:xfrm rot="-447735">
                  <a:off x="10961814" y="4892503"/>
                  <a:ext cx="125567" cy="910526"/>
                </a:xfrm>
                <a:custGeom>
                  <a:rect b="b" l="l" r="r" t="t"/>
                  <a:pathLst>
                    <a:path extrusionOk="0" h="909637" w="125444">
                      <a:moveTo>
                        <a:pt x="0" y="0"/>
                      </a:moveTo>
                      <a:lnTo>
                        <a:pt x="125445" y="0"/>
                      </a:lnTo>
                      <a:lnTo>
                        <a:pt x="125445" y="909637"/>
                      </a:lnTo>
                      <a:lnTo>
                        <a:pt x="0" y="9096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35"/>
                <p:cNvSpPr/>
                <p:nvPr/>
              </p:nvSpPr>
              <p:spPr>
                <a:xfrm>
                  <a:off x="10952422" y="4933194"/>
                  <a:ext cx="42088" cy="42088"/>
                </a:xfrm>
                <a:custGeom>
                  <a:rect b="b" l="l" r="r" t="t"/>
                  <a:pathLst>
                    <a:path extrusionOk="0" h="42088" w="42088">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35"/>
                <p:cNvSpPr/>
                <p:nvPr/>
              </p:nvSpPr>
              <p:spPr>
                <a:xfrm>
                  <a:off x="10961186" y="5000250"/>
                  <a:ext cx="42087" cy="42087"/>
                </a:xfrm>
                <a:custGeom>
                  <a:rect b="b" l="l" r="r" t="t"/>
                  <a:pathLst>
                    <a:path extrusionOk="0" h="42087" w="42087">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63" name="Google Shape;463;p35"/>
                <p:cNvGrpSpPr/>
                <p:nvPr/>
              </p:nvGrpSpPr>
              <p:grpSpPr>
                <a:xfrm>
                  <a:off x="11014221" y="5588618"/>
                  <a:ext cx="100021" cy="114784"/>
                  <a:chOff x="11014221" y="5588618"/>
                  <a:chExt cx="100021" cy="114784"/>
                </a:xfrm>
              </p:grpSpPr>
              <p:sp>
                <p:nvSpPr>
                  <p:cNvPr id="464" name="Google Shape;464;p35"/>
                  <p:cNvSpPr/>
                  <p:nvPr/>
                </p:nvSpPr>
                <p:spPr>
                  <a:xfrm rot="-447735">
                    <a:off x="11014826" y="5594269"/>
                    <a:ext cx="88001" cy="15064"/>
                  </a:xfrm>
                  <a:custGeom>
                    <a:rect b="b" l="l" r="r" t="t"/>
                    <a:pathLst>
                      <a:path extrusionOk="0" h="15049" w="87915">
                        <a:moveTo>
                          <a:pt x="0" y="0"/>
                        </a:moveTo>
                        <a:lnTo>
                          <a:pt x="87916" y="0"/>
                        </a:lnTo>
                        <a:lnTo>
                          <a:pt x="87916" y="15049"/>
                        </a:lnTo>
                        <a:lnTo>
                          <a:pt x="0" y="1504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35"/>
                  <p:cNvSpPr/>
                  <p:nvPr/>
                </p:nvSpPr>
                <p:spPr>
                  <a:xfrm rot="-447735">
                    <a:off x="11018646" y="5623150"/>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35"/>
                  <p:cNvSpPr/>
                  <p:nvPr/>
                </p:nvSpPr>
                <p:spPr>
                  <a:xfrm rot="-447735">
                    <a:off x="11021820" y="5653805"/>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35"/>
                  <p:cNvSpPr/>
                  <p:nvPr/>
                </p:nvSpPr>
                <p:spPr>
                  <a:xfrm rot="-447735">
                    <a:off x="11025635" y="5682688"/>
                    <a:ext cx="88001" cy="15064"/>
                  </a:xfrm>
                  <a:custGeom>
                    <a:rect b="b" l="l" r="r" t="t"/>
                    <a:pathLst>
                      <a:path extrusionOk="0" h="15049" w="87915">
                        <a:moveTo>
                          <a:pt x="0" y="0"/>
                        </a:moveTo>
                        <a:lnTo>
                          <a:pt x="87915" y="0"/>
                        </a:lnTo>
                        <a:lnTo>
                          <a:pt x="87915"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68" name="Google Shape;468;p35"/>
              <p:cNvGrpSpPr/>
              <p:nvPr/>
            </p:nvGrpSpPr>
            <p:grpSpPr>
              <a:xfrm>
                <a:off x="10718623" y="4728596"/>
                <a:ext cx="229169" cy="1075979"/>
                <a:chOff x="10718623" y="4728596"/>
                <a:chExt cx="229169" cy="1075979"/>
              </a:xfrm>
            </p:grpSpPr>
            <p:sp>
              <p:nvSpPr>
                <p:cNvPr id="469" name="Google Shape;469;p35"/>
                <p:cNvSpPr/>
                <p:nvPr/>
              </p:nvSpPr>
              <p:spPr>
                <a:xfrm rot="-172174">
                  <a:off x="10745259" y="4732329"/>
                  <a:ext cx="175897" cy="1068513"/>
                </a:xfrm>
                <a:custGeom>
                  <a:rect b="b" l="l" r="r" t="t"/>
                  <a:pathLst>
                    <a:path extrusionOk="0" h="1069848" w="176117">
                      <a:moveTo>
                        <a:pt x="0" y="0"/>
                      </a:moveTo>
                      <a:lnTo>
                        <a:pt x="176117" y="0"/>
                      </a:lnTo>
                      <a:lnTo>
                        <a:pt x="176117" y="1069848"/>
                      </a:lnTo>
                      <a:lnTo>
                        <a:pt x="0" y="10698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35"/>
                <p:cNvSpPr/>
                <p:nvPr/>
              </p:nvSpPr>
              <p:spPr>
                <a:xfrm>
                  <a:off x="10787634" y="5182743"/>
                  <a:ext cx="87629" cy="87630"/>
                </a:xfrm>
                <a:custGeom>
                  <a:rect b="b" l="l" r="r" t="t"/>
                  <a:pathLst>
                    <a:path extrusionOk="0" h="87630" w="87629">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1" name="Google Shape;471;p35"/>
                <p:cNvGrpSpPr/>
                <p:nvPr/>
              </p:nvGrpSpPr>
              <p:grpSpPr>
                <a:xfrm>
                  <a:off x="10765015" y="5040134"/>
                  <a:ext cx="116314" cy="49775"/>
                  <a:chOff x="10765015" y="5040134"/>
                  <a:chExt cx="116314" cy="49775"/>
                </a:xfrm>
              </p:grpSpPr>
              <p:sp>
                <p:nvSpPr>
                  <p:cNvPr id="472" name="Google Shape;472;p35"/>
                  <p:cNvSpPr/>
                  <p:nvPr/>
                </p:nvSpPr>
                <p:spPr>
                  <a:xfrm rot="-172174">
                    <a:off x="10765318" y="5042987"/>
                    <a:ext cx="114347" cy="14935"/>
                  </a:xfrm>
                  <a:custGeom>
                    <a:rect b="b" l="l" r="r" t="t"/>
                    <a:pathLst>
                      <a:path extrusionOk="0" h="14954" w="114490">
                        <a:moveTo>
                          <a:pt x="0" y="0"/>
                        </a:moveTo>
                        <a:lnTo>
                          <a:pt x="114490" y="0"/>
                        </a:lnTo>
                        <a:lnTo>
                          <a:pt x="114490"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35"/>
                  <p:cNvSpPr/>
                  <p:nvPr/>
                </p:nvSpPr>
                <p:spPr>
                  <a:xfrm rot="-172174">
                    <a:off x="10766681" y="5072121"/>
                    <a:ext cx="114347" cy="14935"/>
                  </a:xfrm>
                  <a:custGeom>
                    <a:rect b="b" l="l" r="r" t="t"/>
                    <a:pathLst>
                      <a:path extrusionOk="0" h="14954" w="114490">
                        <a:moveTo>
                          <a:pt x="0" y="0"/>
                        </a:moveTo>
                        <a:lnTo>
                          <a:pt x="114491" y="0"/>
                        </a:lnTo>
                        <a:lnTo>
                          <a:pt x="114491"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4" name="Google Shape;474;p35"/>
                <p:cNvGrpSpPr/>
                <p:nvPr/>
              </p:nvGrpSpPr>
              <p:grpSpPr>
                <a:xfrm>
                  <a:off x="10784825" y="5436314"/>
                  <a:ext cx="116414" cy="49961"/>
                  <a:chOff x="10784825" y="5436314"/>
                  <a:chExt cx="116414" cy="49961"/>
                </a:xfrm>
              </p:grpSpPr>
              <p:sp>
                <p:nvSpPr>
                  <p:cNvPr id="475" name="Google Shape;475;p35"/>
                  <p:cNvSpPr/>
                  <p:nvPr/>
                </p:nvSpPr>
                <p:spPr>
                  <a:xfrm rot="-172174">
                    <a:off x="10785128" y="5439167"/>
                    <a:ext cx="114347" cy="14935"/>
                  </a:xfrm>
                  <a:custGeom>
                    <a:rect b="b" l="l" r="r" t="t"/>
                    <a:pathLst>
                      <a:path extrusionOk="0" h="14954" w="114490">
                        <a:moveTo>
                          <a:pt x="0" y="0"/>
                        </a:moveTo>
                        <a:lnTo>
                          <a:pt x="114491" y="0"/>
                        </a:lnTo>
                        <a:lnTo>
                          <a:pt x="114491"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35"/>
                  <p:cNvSpPr/>
                  <p:nvPr/>
                </p:nvSpPr>
                <p:spPr>
                  <a:xfrm rot="-172174">
                    <a:off x="10786591" y="5468487"/>
                    <a:ext cx="114347" cy="14935"/>
                  </a:xfrm>
                  <a:custGeom>
                    <a:rect b="b" l="l" r="r" t="t"/>
                    <a:pathLst>
                      <a:path extrusionOk="0" h="14954" w="114490">
                        <a:moveTo>
                          <a:pt x="0" y="0"/>
                        </a:moveTo>
                        <a:lnTo>
                          <a:pt x="114490" y="0"/>
                        </a:lnTo>
                        <a:lnTo>
                          <a:pt x="114490"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7" name="Google Shape;477;p35"/>
              <p:cNvGrpSpPr/>
              <p:nvPr/>
            </p:nvGrpSpPr>
            <p:grpSpPr>
              <a:xfrm>
                <a:off x="10519314" y="4813458"/>
                <a:ext cx="202120" cy="992123"/>
                <a:chOff x="10519314" y="4813458"/>
                <a:chExt cx="202120" cy="992123"/>
              </a:xfrm>
            </p:grpSpPr>
            <p:sp>
              <p:nvSpPr>
                <p:cNvPr id="478" name="Google Shape;478;p35"/>
                <p:cNvSpPr/>
                <p:nvPr/>
              </p:nvSpPr>
              <p:spPr>
                <a:xfrm>
                  <a:off x="10519314" y="4813458"/>
                  <a:ext cx="202120" cy="992123"/>
                </a:xfrm>
                <a:custGeom>
                  <a:rect b="b" l="l" r="r" t="t"/>
                  <a:pathLst>
                    <a:path extrusionOk="0" h="992123" w="202120">
                      <a:moveTo>
                        <a:pt x="0" y="0"/>
                      </a:moveTo>
                      <a:lnTo>
                        <a:pt x="202120" y="0"/>
                      </a:lnTo>
                      <a:lnTo>
                        <a:pt x="202120" y="992124"/>
                      </a:lnTo>
                      <a:lnTo>
                        <a:pt x="0" y="99212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35"/>
                <p:cNvSpPr/>
                <p:nvPr/>
              </p:nvSpPr>
              <p:spPr>
                <a:xfrm>
                  <a:off x="10558843" y="4891468"/>
                  <a:ext cx="123063" cy="123062"/>
                </a:xfrm>
                <a:custGeom>
                  <a:rect b="b" l="l" r="r" t="t"/>
                  <a:pathLst>
                    <a:path extrusionOk="0" h="123062" w="123063">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0" name="Google Shape;480;p35"/>
                <p:cNvGrpSpPr/>
                <p:nvPr/>
              </p:nvGrpSpPr>
              <p:grpSpPr>
                <a:xfrm>
                  <a:off x="10556176" y="5465730"/>
                  <a:ext cx="128397" cy="44196"/>
                  <a:chOff x="10556176" y="5465730"/>
                  <a:chExt cx="128397" cy="44196"/>
                </a:xfrm>
              </p:grpSpPr>
              <p:sp>
                <p:nvSpPr>
                  <p:cNvPr id="481" name="Google Shape;481;p35"/>
                  <p:cNvSpPr/>
                  <p:nvPr/>
                </p:nvSpPr>
                <p:spPr>
                  <a:xfrm>
                    <a:off x="10556176" y="5465730"/>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35"/>
                  <p:cNvSpPr/>
                  <p:nvPr/>
                </p:nvSpPr>
                <p:spPr>
                  <a:xfrm>
                    <a:off x="10556176" y="5494972"/>
                    <a:ext cx="128397" cy="14954"/>
                  </a:xfrm>
                  <a:custGeom>
                    <a:rect b="b" l="l" r="r" t="t"/>
                    <a:pathLst>
                      <a:path extrusionOk="0" h="14954" w="128397">
                        <a:moveTo>
                          <a:pt x="0" y="0"/>
                        </a:moveTo>
                        <a:lnTo>
                          <a:pt x="128397" y="0"/>
                        </a:lnTo>
                        <a:lnTo>
                          <a:pt x="128397"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3" name="Google Shape;483;p35"/>
                <p:cNvGrpSpPr/>
                <p:nvPr/>
              </p:nvGrpSpPr>
              <p:grpSpPr>
                <a:xfrm>
                  <a:off x="10556176" y="5689187"/>
                  <a:ext cx="128397" cy="44196"/>
                  <a:chOff x="10556176" y="5689187"/>
                  <a:chExt cx="128397" cy="44196"/>
                </a:xfrm>
              </p:grpSpPr>
              <p:sp>
                <p:nvSpPr>
                  <p:cNvPr id="484" name="Google Shape;484;p35"/>
                  <p:cNvSpPr/>
                  <p:nvPr/>
                </p:nvSpPr>
                <p:spPr>
                  <a:xfrm>
                    <a:off x="10556176" y="5689187"/>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35"/>
                  <p:cNvSpPr/>
                  <p:nvPr/>
                </p:nvSpPr>
                <p:spPr>
                  <a:xfrm>
                    <a:off x="10556176" y="5718429"/>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486" name="Google Shape;486;p35"/>
            <p:cNvGrpSpPr/>
            <p:nvPr/>
          </p:nvGrpSpPr>
          <p:grpSpPr>
            <a:xfrm>
              <a:off x="11058042" y="5088325"/>
              <a:ext cx="213052" cy="717953"/>
              <a:chOff x="11058042" y="5088325"/>
              <a:chExt cx="213052" cy="717953"/>
            </a:xfrm>
          </p:grpSpPr>
          <p:sp>
            <p:nvSpPr>
              <p:cNvPr id="487" name="Google Shape;487;p35"/>
              <p:cNvSpPr/>
              <p:nvPr/>
            </p:nvSpPr>
            <p:spPr>
              <a:xfrm rot="-631368">
                <a:off x="11122592" y="5089982"/>
                <a:ext cx="83952" cy="714640"/>
              </a:xfrm>
              <a:custGeom>
                <a:rect b="b" l="l" r="r" t="t"/>
                <a:pathLst>
                  <a:path extrusionOk="0" h="715136" w="84010">
                    <a:moveTo>
                      <a:pt x="0" y="0"/>
                    </a:moveTo>
                    <a:lnTo>
                      <a:pt x="84010" y="0"/>
                    </a:lnTo>
                    <a:lnTo>
                      <a:pt x="84010" y="715137"/>
                    </a:lnTo>
                    <a:lnTo>
                      <a:pt x="0" y="71513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35"/>
              <p:cNvSpPr/>
              <p:nvPr/>
            </p:nvSpPr>
            <p:spPr>
              <a:xfrm rot="-631368">
                <a:off x="11154645" y="5271518"/>
                <a:ext cx="25985" cy="411004"/>
              </a:xfrm>
              <a:custGeom>
                <a:rect b="b" l="l" r="r" t="t"/>
                <a:pathLst>
                  <a:path extrusionOk="0" h="411289" w="26003">
                    <a:moveTo>
                      <a:pt x="0" y="0"/>
                    </a:moveTo>
                    <a:lnTo>
                      <a:pt x="26003" y="0"/>
                    </a:lnTo>
                    <a:lnTo>
                      <a:pt x="26003" y="411289"/>
                    </a:lnTo>
                    <a:lnTo>
                      <a:pt x="0" y="4112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89" name="Google Shape;489;p35"/>
          <p:cNvGrpSpPr/>
          <p:nvPr/>
        </p:nvGrpSpPr>
        <p:grpSpPr>
          <a:xfrm>
            <a:off x="150676" y="2823493"/>
            <a:ext cx="516117" cy="779220"/>
            <a:chOff x="10572463" y="3528536"/>
            <a:chExt cx="580168" cy="875823"/>
          </a:xfrm>
        </p:grpSpPr>
        <p:grpSp>
          <p:nvGrpSpPr>
            <p:cNvPr id="490" name="Google Shape;490;p35"/>
            <p:cNvGrpSpPr/>
            <p:nvPr/>
          </p:nvGrpSpPr>
          <p:grpSpPr>
            <a:xfrm>
              <a:off x="10713815" y="3528536"/>
              <a:ext cx="438816" cy="746664"/>
              <a:chOff x="10713815" y="3528536"/>
              <a:chExt cx="438816" cy="746664"/>
            </a:xfrm>
          </p:grpSpPr>
          <p:sp>
            <p:nvSpPr>
              <p:cNvPr id="491" name="Google Shape;491;p35"/>
              <p:cNvSpPr/>
              <p:nvPr/>
            </p:nvSpPr>
            <p:spPr>
              <a:xfrm>
                <a:off x="10713815" y="3528536"/>
                <a:ext cx="438816" cy="746664"/>
              </a:xfrm>
              <a:custGeom>
                <a:rect b="b" l="l" r="r" t="t"/>
                <a:pathLst>
                  <a:path extrusionOk="0" h="746664" w="438816">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2" name="Google Shape;492;p35"/>
              <p:cNvGrpSpPr/>
              <p:nvPr/>
            </p:nvGrpSpPr>
            <p:grpSpPr>
              <a:xfrm>
                <a:off x="10776489" y="3625310"/>
                <a:ext cx="313848" cy="288226"/>
                <a:chOff x="10776489" y="3625310"/>
                <a:chExt cx="313848" cy="288226"/>
              </a:xfrm>
            </p:grpSpPr>
            <p:sp>
              <p:nvSpPr>
                <p:cNvPr id="493" name="Google Shape;493;p35"/>
                <p:cNvSpPr/>
                <p:nvPr/>
              </p:nvSpPr>
              <p:spPr>
                <a:xfrm>
                  <a:off x="10776489" y="362531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35"/>
                <p:cNvSpPr/>
                <p:nvPr/>
              </p:nvSpPr>
              <p:spPr>
                <a:xfrm>
                  <a:off x="10776489" y="367865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35"/>
                <p:cNvSpPr/>
                <p:nvPr/>
              </p:nvSpPr>
              <p:spPr>
                <a:xfrm>
                  <a:off x="10776489" y="373199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35"/>
                <p:cNvSpPr/>
                <p:nvPr/>
              </p:nvSpPr>
              <p:spPr>
                <a:xfrm>
                  <a:off x="10776489" y="378542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35"/>
                <p:cNvSpPr/>
                <p:nvPr/>
              </p:nvSpPr>
              <p:spPr>
                <a:xfrm>
                  <a:off x="10776489" y="383876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35"/>
                <p:cNvSpPr/>
                <p:nvPr/>
              </p:nvSpPr>
              <p:spPr>
                <a:xfrm>
                  <a:off x="10776489" y="3892105"/>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9" name="Google Shape;499;p35"/>
              <p:cNvGrpSpPr/>
              <p:nvPr/>
            </p:nvGrpSpPr>
            <p:grpSpPr>
              <a:xfrm>
                <a:off x="10776489" y="3999547"/>
                <a:ext cx="313848" cy="181546"/>
                <a:chOff x="10776489" y="3999547"/>
                <a:chExt cx="313848" cy="181546"/>
              </a:xfrm>
            </p:grpSpPr>
            <p:sp>
              <p:nvSpPr>
                <p:cNvPr id="500" name="Google Shape;500;p35"/>
                <p:cNvSpPr/>
                <p:nvPr/>
              </p:nvSpPr>
              <p:spPr>
                <a:xfrm>
                  <a:off x="10776489" y="399954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35"/>
                <p:cNvSpPr/>
                <p:nvPr/>
              </p:nvSpPr>
              <p:spPr>
                <a:xfrm>
                  <a:off x="10776489" y="405288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35"/>
                <p:cNvSpPr/>
                <p:nvPr/>
              </p:nvSpPr>
              <p:spPr>
                <a:xfrm>
                  <a:off x="10776489" y="4106322"/>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35"/>
                <p:cNvSpPr/>
                <p:nvPr/>
              </p:nvSpPr>
              <p:spPr>
                <a:xfrm>
                  <a:off x="10776489" y="4159662"/>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4" name="Google Shape;504;p35"/>
              <p:cNvSpPr/>
              <p:nvPr/>
            </p:nvSpPr>
            <p:spPr>
              <a:xfrm>
                <a:off x="11039951" y="3528536"/>
                <a:ext cx="112584" cy="112585"/>
              </a:xfrm>
              <a:custGeom>
                <a:rect b="b" l="l" r="r" t="t"/>
                <a:pathLst>
                  <a:path extrusionOk="0" h="112585" w="112584">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5" name="Google Shape;505;p35"/>
            <p:cNvGrpSpPr/>
            <p:nvPr/>
          </p:nvGrpSpPr>
          <p:grpSpPr>
            <a:xfrm>
              <a:off x="10572463" y="3657790"/>
              <a:ext cx="438817" cy="746569"/>
              <a:chOff x="10572463" y="3657790"/>
              <a:chExt cx="438817" cy="746569"/>
            </a:xfrm>
          </p:grpSpPr>
          <p:sp>
            <p:nvSpPr>
              <p:cNvPr id="506" name="Google Shape;506;p35"/>
              <p:cNvSpPr/>
              <p:nvPr/>
            </p:nvSpPr>
            <p:spPr>
              <a:xfrm>
                <a:off x="10572463" y="3657790"/>
                <a:ext cx="438817" cy="746569"/>
              </a:xfrm>
              <a:custGeom>
                <a:rect b="b" l="l" r="r" t="t"/>
                <a:pathLst>
                  <a:path extrusionOk="0" h="746569" w="438817">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7" name="Google Shape;507;p35"/>
              <p:cNvGrpSpPr/>
              <p:nvPr/>
            </p:nvGrpSpPr>
            <p:grpSpPr>
              <a:xfrm>
                <a:off x="10635138" y="3754469"/>
                <a:ext cx="313848" cy="288321"/>
                <a:chOff x="10635138" y="3754469"/>
                <a:chExt cx="313848" cy="288321"/>
              </a:xfrm>
            </p:grpSpPr>
            <p:sp>
              <p:nvSpPr>
                <p:cNvPr id="508" name="Google Shape;508;p35"/>
                <p:cNvSpPr/>
                <p:nvPr/>
              </p:nvSpPr>
              <p:spPr>
                <a:xfrm>
                  <a:off x="10635138" y="375446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35"/>
                <p:cNvSpPr/>
                <p:nvPr/>
              </p:nvSpPr>
              <p:spPr>
                <a:xfrm>
                  <a:off x="10635138" y="380790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35"/>
                <p:cNvSpPr/>
                <p:nvPr/>
              </p:nvSpPr>
              <p:spPr>
                <a:xfrm>
                  <a:off x="10635138" y="386124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35"/>
                <p:cNvSpPr/>
                <p:nvPr/>
              </p:nvSpPr>
              <p:spPr>
                <a:xfrm>
                  <a:off x="10635138" y="391458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35"/>
                <p:cNvSpPr/>
                <p:nvPr/>
              </p:nvSpPr>
              <p:spPr>
                <a:xfrm>
                  <a:off x="10635138" y="396801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35"/>
                <p:cNvSpPr/>
                <p:nvPr/>
              </p:nvSpPr>
              <p:spPr>
                <a:xfrm>
                  <a:off x="10635138" y="4021359"/>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4" name="Google Shape;514;p35"/>
              <p:cNvGrpSpPr/>
              <p:nvPr/>
            </p:nvGrpSpPr>
            <p:grpSpPr>
              <a:xfrm>
                <a:off x="10635138" y="4128801"/>
                <a:ext cx="313848" cy="181547"/>
                <a:chOff x="10635138" y="4128801"/>
                <a:chExt cx="313848" cy="181547"/>
              </a:xfrm>
            </p:grpSpPr>
            <p:sp>
              <p:nvSpPr>
                <p:cNvPr id="515" name="Google Shape;515;p35"/>
                <p:cNvSpPr/>
                <p:nvPr/>
              </p:nvSpPr>
              <p:spPr>
                <a:xfrm>
                  <a:off x="10635138" y="412880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35"/>
                <p:cNvSpPr/>
                <p:nvPr/>
              </p:nvSpPr>
              <p:spPr>
                <a:xfrm>
                  <a:off x="10635138" y="418214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35"/>
                <p:cNvSpPr/>
                <p:nvPr/>
              </p:nvSpPr>
              <p:spPr>
                <a:xfrm>
                  <a:off x="10635138" y="423548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35"/>
                <p:cNvSpPr/>
                <p:nvPr/>
              </p:nvSpPr>
              <p:spPr>
                <a:xfrm>
                  <a:off x="10635138" y="4288917"/>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19" name="Google Shape;519;p35"/>
              <p:cNvSpPr/>
              <p:nvPr/>
            </p:nvSpPr>
            <p:spPr>
              <a:xfrm>
                <a:off x="10898599" y="3657790"/>
                <a:ext cx="112586" cy="112585"/>
              </a:xfrm>
              <a:custGeom>
                <a:rect b="b" l="l" r="r" t="t"/>
                <a:pathLst>
                  <a:path extrusionOk="0" h="112585" w="112586">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20" name="Google Shape;520;p35"/>
          <p:cNvGrpSpPr/>
          <p:nvPr/>
        </p:nvGrpSpPr>
        <p:grpSpPr>
          <a:xfrm>
            <a:off x="361835" y="3601018"/>
            <a:ext cx="22030" cy="294484"/>
            <a:chOff x="10809827" y="4402455"/>
            <a:chExt cx="24764" cy="330993"/>
          </a:xfrm>
        </p:grpSpPr>
        <p:sp>
          <p:nvSpPr>
            <p:cNvPr id="521" name="Google Shape;521;p35"/>
            <p:cNvSpPr/>
            <p:nvPr/>
          </p:nvSpPr>
          <p:spPr>
            <a:xfrm>
              <a:off x="10822209" y="4414266"/>
              <a:ext cx="9525" cy="307467"/>
            </a:xfrm>
            <a:custGeom>
              <a:rect b="b" l="l" r="r" t="t"/>
              <a:pathLst>
                <a:path extrusionOk="0" h="307467" w="9525">
                  <a:moveTo>
                    <a:pt x="-1" y="307467"/>
                  </a:moveTo>
                  <a:lnTo>
                    <a:pt x="-1" y="0"/>
                  </a:lnTo>
                </a:path>
              </a:pathLst>
            </a:custGeom>
            <a:solidFill>
              <a:schemeClr val="accent4"/>
            </a:solidFill>
            <a:ln cap="flat" cmpd="sng" w="10950">
              <a:solidFill>
                <a:schemeClr val="accent4"/>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35"/>
            <p:cNvSpPr/>
            <p:nvPr/>
          </p:nvSpPr>
          <p:spPr>
            <a:xfrm>
              <a:off x="10809827" y="4708683"/>
              <a:ext cx="24764" cy="24765"/>
            </a:xfrm>
            <a:custGeom>
              <a:rect b="b" l="l" r="r" t="t"/>
              <a:pathLst>
                <a:path extrusionOk="0" h="24765" w="24764">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35"/>
            <p:cNvSpPr/>
            <p:nvPr/>
          </p:nvSpPr>
          <p:spPr>
            <a:xfrm>
              <a:off x="10809827" y="4402455"/>
              <a:ext cx="24764" cy="24764"/>
            </a:xfrm>
            <a:custGeom>
              <a:rect b="b" l="l" r="r" t="t"/>
              <a:pathLst>
                <a:path extrusionOk="0" h="24764" w="24764">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24" name="Shape 524"/>
        <p:cNvGrpSpPr/>
        <p:nvPr/>
      </p:nvGrpSpPr>
      <p:grpSpPr>
        <a:xfrm>
          <a:off x="0" y="0"/>
          <a:ext cx="0" cy="0"/>
          <a:chOff x="0" y="0"/>
          <a:chExt cx="0" cy="0"/>
        </a:xfrm>
      </p:grpSpPr>
      <p:sp>
        <p:nvSpPr>
          <p:cNvPr id="525" name="Google Shape;525;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6" name="Google Shape;526;p36"/>
          <p:cNvSpPr txBox="1"/>
          <p:nvPr>
            <p:ph idx="1" type="subTitle"/>
          </p:nvPr>
        </p:nvSpPr>
        <p:spPr>
          <a:xfrm>
            <a:off x="937625" y="2579823"/>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7" name="Google Shape;527;p36"/>
          <p:cNvSpPr txBox="1"/>
          <p:nvPr>
            <p:ph idx="2" type="subTitle"/>
          </p:nvPr>
        </p:nvSpPr>
        <p:spPr>
          <a:xfrm>
            <a:off x="3484347" y="2579823"/>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8" name="Google Shape;528;p36"/>
          <p:cNvSpPr txBox="1"/>
          <p:nvPr>
            <p:ph idx="3" type="subTitle"/>
          </p:nvPr>
        </p:nvSpPr>
        <p:spPr>
          <a:xfrm>
            <a:off x="6031075" y="2579823"/>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9" name="Google Shape;529;p36"/>
          <p:cNvSpPr txBox="1"/>
          <p:nvPr>
            <p:ph idx="4" type="subTitle"/>
          </p:nvPr>
        </p:nvSpPr>
        <p:spPr>
          <a:xfrm>
            <a:off x="937625" y="1775401"/>
            <a:ext cx="2175300" cy="55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30" name="Google Shape;530;p36"/>
          <p:cNvSpPr txBox="1"/>
          <p:nvPr>
            <p:ph idx="5" type="subTitle"/>
          </p:nvPr>
        </p:nvSpPr>
        <p:spPr>
          <a:xfrm>
            <a:off x="3484350" y="1775401"/>
            <a:ext cx="2175300" cy="55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31" name="Google Shape;531;p36"/>
          <p:cNvSpPr txBox="1"/>
          <p:nvPr>
            <p:ph idx="6" type="subTitle"/>
          </p:nvPr>
        </p:nvSpPr>
        <p:spPr>
          <a:xfrm>
            <a:off x="6031075" y="1775401"/>
            <a:ext cx="2175300" cy="55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32" name="Google Shape;532;p36"/>
          <p:cNvSpPr/>
          <p:nvPr/>
        </p:nvSpPr>
        <p:spPr>
          <a:xfrm flipH="1" rot="8800738">
            <a:off x="7902412" y="4181666"/>
            <a:ext cx="1680262" cy="135858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p:nvPr/>
        </p:nvSpPr>
        <p:spPr>
          <a:xfrm flipH="1" rot="-8942362">
            <a:off x="-983149" y="4040244"/>
            <a:ext cx="2474148" cy="200058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6"/>
          <p:cNvSpPr/>
          <p:nvPr/>
        </p:nvSpPr>
        <p:spPr>
          <a:xfrm flipH="1" rot="1554271">
            <a:off x="7563507" y="-664049"/>
            <a:ext cx="2112334" cy="2002574"/>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6"/>
          <p:cNvSpPr/>
          <p:nvPr/>
        </p:nvSpPr>
        <p:spPr>
          <a:xfrm>
            <a:off x="62825" y="1725386"/>
            <a:ext cx="606206" cy="37384"/>
          </a:xfrm>
          <a:custGeom>
            <a:rect b="b" l="l" r="r" t="t"/>
            <a:pathLst>
              <a:path extrusionOk="0" h="50863" w="82477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36" name="Google Shape;536;p36"/>
          <p:cNvGrpSpPr/>
          <p:nvPr/>
        </p:nvGrpSpPr>
        <p:grpSpPr>
          <a:xfrm>
            <a:off x="96399" y="951293"/>
            <a:ext cx="552408" cy="792759"/>
            <a:chOff x="10519314" y="4728596"/>
            <a:chExt cx="751780" cy="1078731"/>
          </a:xfrm>
        </p:grpSpPr>
        <p:grpSp>
          <p:nvGrpSpPr>
            <p:cNvPr id="537" name="Google Shape;537;p36"/>
            <p:cNvGrpSpPr/>
            <p:nvPr/>
          </p:nvGrpSpPr>
          <p:grpSpPr>
            <a:xfrm>
              <a:off x="10519314" y="4728596"/>
              <a:ext cx="626662" cy="1078731"/>
              <a:chOff x="10519314" y="4728596"/>
              <a:chExt cx="626662" cy="1078731"/>
            </a:xfrm>
          </p:grpSpPr>
          <p:grpSp>
            <p:nvGrpSpPr>
              <p:cNvPr id="538" name="Google Shape;538;p36"/>
              <p:cNvGrpSpPr/>
              <p:nvPr/>
            </p:nvGrpSpPr>
            <p:grpSpPr>
              <a:xfrm>
                <a:off x="10903220" y="4888205"/>
                <a:ext cx="242756" cy="919122"/>
                <a:chOff x="10903220" y="4888205"/>
                <a:chExt cx="242756" cy="919122"/>
              </a:xfrm>
            </p:grpSpPr>
            <p:sp>
              <p:nvSpPr>
                <p:cNvPr id="539" name="Google Shape;539;p36"/>
                <p:cNvSpPr/>
                <p:nvPr/>
              </p:nvSpPr>
              <p:spPr>
                <a:xfrm rot="-447735">
                  <a:off x="10961814" y="4892503"/>
                  <a:ext cx="125567" cy="910526"/>
                </a:xfrm>
                <a:custGeom>
                  <a:rect b="b" l="l" r="r" t="t"/>
                  <a:pathLst>
                    <a:path extrusionOk="0" h="909637" w="125444">
                      <a:moveTo>
                        <a:pt x="0" y="0"/>
                      </a:moveTo>
                      <a:lnTo>
                        <a:pt x="125445" y="0"/>
                      </a:lnTo>
                      <a:lnTo>
                        <a:pt x="125445" y="909637"/>
                      </a:lnTo>
                      <a:lnTo>
                        <a:pt x="0" y="9096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36"/>
                <p:cNvSpPr/>
                <p:nvPr/>
              </p:nvSpPr>
              <p:spPr>
                <a:xfrm>
                  <a:off x="10952422" y="4933194"/>
                  <a:ext cx="42088" cy="42088"/>
                </a:xfrm>
                <a:custGeom>
                  <a:rect b="b" l="l" r="r" t="t"/>
                  <a:pathLst>
                    <a:path extrusionOk="0" h="42088" w="42088">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36"/>
                <p:cNvSpPr/>
                <p:nvPr/>
              </p:nvSpPr>
              <p:spPr>
                <a:xfrm>
                  <a:off x="10961186" y="5000250"/>
                  <a:ext cx="42087" cy="42087"/>
                </a:xfrm>
                <a:custGeom>
                  <a:rect b="b" l="l" r="r" t="t"/>
                  <a:pathLst>
                    <a:path extrusionOk="0" h="42087" w="42087">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42" name="Google Shape;542;p36"/>
                <p:cNvGrpSpPr/>
                <p:nvPr/>
              </p:nvGrpSpPr>
              <p:grpSpPr>
                <a:xfrm>
                  <a:off x="11014221" y="5588618"/>
                  <a:ext cx="100021" cy="114784"/>
                  <a:chOff x="11014221" y="5588618"/>
                  <a:chExt cx="100021" cy="114784"/>
                </a:xfrm>
              </p:grpSpPr>
              <p:sp>
                <p:nvSpPr>
                  <p:cNvPr id="543" name="Google Shape;543;p36"/>
                  <p:cNvSpPr/>
                  <p:nvPr/>
                </p:nvSpPr>
                <p:spPr>
                  <a:xfrm rot="-447735">
                    <a:off x="11014826" y="5594269"/>
                    <a:ext cx="88001" cy="15064"/>
                  </a:xfrm>
                  <a:custGeom>
                    <a:rect b="b" l="l" r="r" t="t"/>
                    <a:pathLst>
                      <a:path extrusionOk="0" h="15049" w="87915">
                        <a:moveTo>
                          <a:pt x="0" y="0"/>
                        </a:moveTo>
                        <a:lnTo>
                          <a:pt x="87916" y="0"/>
                        </a:lnTo>
                        <a:lnTo>
                          <a:pt x="87916" y="15049"/>
                        </a:lnTo>
                        <a:lnTo>
                          <a:pt x="0" y="1504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36"/>
                  <p:cNvSpPr/>
                  <p:nvPr/>
                </p:nvSpPr>
                <p:spPr>
                  <a:xfrm rot="-447735">
                    <a:off x="11018646" y="5623150"/>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36"/>
                  <p:cNvSpPr/>
                  <p:nvPr/>
                </p:nvSpPr>
                <p:spPr>
                  <a:xfrm rot="-447735">
                    <a:off x="11021820" y="5653805"/>
                    <a:ext cx="88001" cy="15064"/>
                  </a:xfrm>
                  <a:custGeom>
                    <a:rect b="b" l="l" r="r" t="t"/>
                    <a:pathLst>
                      <a:path extrusionOk="0" h="15049" w="87915">
                        <a:moveTo>
                          <a:pt x="0" y="0"/>
                        </a:moveTo>
                        <a:lnTo>
                          <a:pt x="87916" y="0"/>
                        </a:lnTo>
                        <a:lnTo>
                          <a:pt x="87916"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36"/>
                  <p:cNvSpPr/>
                  <p:nvPr/>
                </p:nvSpPr>
                <p:spPr>
                  <a:xfrm rot="-447735">
                    <a:off x="11025635" y="5682688"/>
                    <a:ext cx="88001" cy="15064"/>
                  </a:xfrm>
                  <a:custGeom>
                    <a:rect b="b" l="l" r="r" t="t"/>
                    <a:pathLst>
                      <a:path extrusionOk="0" h="15049" w="87915">
                        <a:moveTo>
                          <a:pt x="0" y="0"/>
                        </a:moveTo>
                        <a:lnTo>
                          <a:pt x="87915" y="0"/>
                        </a:lnTo>
                        <a:lnTo>
                          <a:pt x="87915" y="15050"/>
                        </a:lnTo>
                        <a:lnTo>
                          <a:pt x="0" y="15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47" name="Google Shape;547;p36"/>
              <p:cNvGrpSpPr/>
              <p:nvPr/>
            </p:nvGrpSpPr>
            <p:grpSpPr>
              <a:xfrm>
                <a:off x="10718623" y="4728596"/>
                <a:ext cx="229169" cy="1075979"/>
                <a:chOff x="10718623" y="4728596"/>
                <a:chExt cx="229169" cy="1075979"/>
              </a:xfrm>
            </p:grpSpPr>
            <p:sp>
              <p:nvSpPr>
                <p:cNvPr id="548" name="Google Shape;548;p36"/>
                <p:cNvSpPr/>
                <p:nvPr/>
              </p:nvSpPr>
              <p:spPr>
                <a:xfrm rot="-172174">
                  <a:off x="10745259" y="4732329"/>
                  <a:ext cx="175897" cy="1068513"/>
                </a:xfrm>
                <a:custGeom>
                  <a:rect b="b" l="l" r="r" t="t"/>
                  <a:pathLst>
                    <a:path extrusionOk="0" h="1069848" w="176117">
                      <a:moveTo>
                        <a:pt x="0" y="0"/>
                      </a:moveTo>
                      <a:lnTo>
                        <a:pt x="176117" y="0"/>
                      </a:lnTo>
                      <a:lnTo>
                        <a:pt x="176117" y="1069848"/>
                      </a:lnTo>
                      <a:lnTo>
                        <a:pt x="0" y="10698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36"/>
                <p:cNvSpPr/>
                <p:nvPr/>
              </p:nvSpPr>
              <p:spPr>
                <a:xfrm>
                  <a:off x="10787634" y="5182743"/>
                  <a:ext cx="87629" cy="87630"/>
                </a:xfrm>
                <a:custGeom>
                  <a:rect b="b" l="l" r="r" t="t"/>
                  <a:pathLst>
                    <a:path extrusionOk="0" h="87630" w="87629">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0" name="Google Shape;550;p36"/>
                <p:cNvGrpSpPr/>
                <p:nvPr/>
              </p:nvGrpSpPr>
              <p:grpSpPr>
                <a:xfrm>
                  <a:off x="10765015" y="5040134"/>
                  <a:ext cx="116314" cy="49775"/>
                  <a:chOff x="10765015" y="5040134"/>
                  <a:chExt cx="116314" cy="49775"/>
                </a:xfrm>
              </p:grpSpPr>
              <p:sp>
                <p:nvSpPr>
                  <p:cNvPr id="551" name="Google Shape;551;p36"/>
                  <p:cNvSpPr/>
                  <p:nvPr/>
                </p:nvSpPr>
                <p:spPr>
                  <a:xfrm rot="-172174">
                    <a:off x="10765318" y="5042987"/>
                    <a:ext cx="114347" cy="14935"/>
                  </a:xfrm>
                  <a:custGeom>
                    <a:rect b="b" l="l" r="r" t="t"/>
                    <a:pathLst>
                      <a:path extrusionOk="0" h="14954" w="114490">
                        <a:moveTo>
                          <a:pt x="0" y="0"/>
                        </a:moveTo>
                        <a:lnTo>
                          <a:pt x="114490" y="0"/>
                        </a:lnTo>
                        <a:lnTo>
                          <a:pt x="114490"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36"/>
                  <p:cNvSpPr/>
                  <p:nvPr/>
                </p:nvSpPr>
                <p:spPr>
                  <a:xfrm rot="-172174">
                    <a:off x="10766681" y="5072121"/>
                    <a:ext cx="114347" cy="14935"/>
                  </a:xfrm>
                  <a:custGeom>
                    <a:rect b="b" l="l" r="r" t="t"/>
                    <a:pathLst>
                      <a:path extrusionOk="0" h="14954" w="114490">
                        <a:moveTo>
                          <a:pt x="0" y="0"/>
                        </a:moveTo>
                        <a:lnTo>
                          <a:pt x="114491" y="0"/>
                        </a:lnTo>
                        <a:lnTo>
                          <a:pt x="114491"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3" name="Google Shape;553;p36"/>
                <p:cNvGrpSpPr/>
                <p:nvPr/>
              </p:nvGrpSpPr>
              <p:grpSpPr>
                <a:xfrm>
                  <a:off x="10784825" y="5436314"/>
                  <a:ext cx="116414" cy="49961"/>
                  <a:chOff x="10784825" y="5436314"/>
                  <a:chExt cx="116414" cy="49961"/>
                </a:xfrm>
              </p:grpSpPr>
              <p:sp>
                <p:nvSpPr>
                  <p:cNvPr id="554" name="Google Shape;554;p36"/>
                  <p:cNvSpPr/>
                  <p:nvPr/>
                </p:nvSpPr>
                <p:spPr>
                  <a:xfrm rot="-172174">
                    <a:off x="10785128" y="5439167"/>
                    <a:ext cx="114347" cy="14935"/>
                  </a:xfrm>
                  <a:custGeom>
                    <a:rect b="b" l="l" r="r" t="t"/>
                    <a:pathLst>
                      <a:path extrusionOk="0" h="14954" w="114490">
                        <a:moveTo>
                          <a:pt x="0" y="0"/>
                        </a:moveTo>
                        <a:lnTo>
                          <a:pt x="114491" y="0"/>
                        </a:lnTo>
                        <a:lnTo>
                          <a:pt x="114491"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36"/>
                  <p:cNvSpPr/>
                  <p:nvPr/>
                </p:nvSpPr>
                <p:spPr>
                  <a:xfrm rot="-172174">
                    <a:off x="10786591" y="5468487"/>
                    <a:ext cx="114347" cy="14935"/>
                  </a:xfrm>
                  <a:custGeom>
                    <a:rect b="b" l="l" r="r" t="t"/>
                    <a:pathLst>
                      <a:path extrusionOk="0" h="14954" w="114490">
                        <a:moveTo>
                          <a:pt x="0" y="0"/>
                        </a:moveTo>
                        <a:lnTo>
                          <a:pt x="114490" y="0"/>
                        </a:lnTo>
                        <a:lnTo>
                          <a:pt x="114490"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56" name="Google Shape;556;p36"/>
              <p:cNvGrpSpPr/>
              <p:nvPr/>
            </p:nvGrpSpPr>
            <p:grpSpPr>
              <a:xfrm>
                <a:off x="10519314" y="4813458"/>
                <a:ext cx="202120" cy="992123"/>
                <a:chOff x="10519314" y="4813458"/>
                <a:chExt cx="202120" cy="992123"/>
              </a:xfrm>
            </p:grpSpPr>
            <p:sp>
              <p:nvSpPr>
                <p:cNvPr id="557" name="Google Shape;557;p36"/>
                <p:cNvSpPr/>
                <p:nvPr/>
              </p:nvSpPr>
              <p:spPr>
                <a:xfrm>
                  <a:off x="10519314" y="4813458"/>
                  <a:ext cx="202120" cy="992123"/>
                </a:xfrm>
                <a:custGeom>
                  <a:rect b="b" l="l" r="r" t="t"/>
                  <a:pathLst>
                    <a:path extrusionOk="0" h="992123" w="202120">
                      <a:moveTo>
                        <a:pt x="0" y="0"/>
                      </a:moveTo>
                      <a:lnTo>
                        <a:pt x="202120" y="0"/>
                      </a:lnTo>
                      <a:lnTo>
                        <a:pt x="202120" y="992124"/>
                      </a:lnTo>
                      <a:lnTo>
                        <a:pt x="0" y="99212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36"/>
                <p:cNvSpPr/>
                <p:nvPr/>
              </p:nvSpPr>
              <p:spPr>
                <a:xfrm>
                  <a:off x="10558843" y="4891468"/>
                  <a:ext cx="123063" cy="123062"/>
                </a:xfrm>
                <a:custGeom>
                  <a:rect b="b" l="l" r="r" t="t"/>
                  <a:pathLst>
                    <a:path extrusionOk="0" h="123062" w="123063">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9" name="Google Shape;559;p36"/>
                <p:cNvGrpSpPr/>
                <p:nvPr/>
              </p:nvGrpSpPr>
              <p:grpSpPr>
                <a:xfrm>
                  <a:off x="10556176" y="5465730"/>
                  <a:ext cx="128397" cy="44196"/>
                  <a:chOff x="10556176" y="5465730"/>
                  <a:chExt cx="128397" cy="44196"/>
                </a:xfrm>
              </p:grpSpPr>
              <p:sp>
                <p:nvSpPr>
                  <p:cNvPr id="560" name="Google Shape;560;p36"/>
                  <p:cNvSpPr/>
                  <p:nvPr/>
                </p:nvSpPr>
                <p:spPr>
                  <a:xfrm>
                    <a:off x="10556176" y="5465730"/>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36"/>
                  <p:cNvSpPr/>
                  <p:nvPr/>
                </p:nvSpPr>
                <p:spPr>
                  <a:xfrm>
                    <a:off x="10556176" y="5494972"/>
                    <a:ext cx="128397" cy="14954"/>
                  </a:xfrm>
                  <a:custGeom>
                    <a:rect b="b" l="l" r="r" t="t"/>
                    <a:pathLst>
                      <a:path extrusionOk="0" h="14954" w="128397">
                        <a:moveTo>
                          <a:pt x="0" y="0"/>
                        </a:moveTo>
                        <a:lnTo>
                          <a:pt x="128397" y="0"/>
                        </a:lnTo>
                        <a:lnTo>
                          <a:pt x="128397" y="14955"/>
                        </a:lnTo>
                        <a:lnTo>
                          <a:pt x="0" y="149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2" name="Google Shape;562;p36"/>
                <p:cNvGrpSpPr/>
                <p:nvPr/>
              </p:nvGrpSpPr>
              <p:grpSpPr>
                <a:xfrm>
                  <a:off x="10556176" y="5689187"/>
                  <a:ext cx="128397" cy="44196"/>
                  <a:chOff x="10556176" y="5689187"/>
                  <a:chExt cx="128397" cy="44196"/>
                </a:xfrm>
              </p:grpSpPr>
              <p:sp>
                <p:nvSpPr>
                  <p:cNvPr id="563" name="Google Shape;563;p36"/>
                  <p:cNvSpPr/>
                  <p:nvPr/>
                </p:nvSpPr>
                <p:spPr>
                  <a:xfrm>
                    <a:off x="10556176" y="5689187"/>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36"/>
                  <p:cNvSpPr/>
                  <p:nvPr/>
                </p:nvSpPr>
                <p:spPr>
                  <a:xfrm>
                    <a:off x="10556176" y="5718429"/>
                    <a:ext cx="128397" cy="14954"/>
                  </a:xfrm>
                  <a:custGeom>
                    <a:rect b="b" l="l" r="r" t="t"/>
                    <a:pathLst>
                      <a:path extrusionOk="0" h="14954" w="128397">
                        <a:moveTo>
                          <a:pt x="0" y="0"/>
                        </a:moveTo>
                        <a:lnTo>
                          <a:pt x="128397" y="0"/>
                        </a:lnTo>
                        <a:lnTo>
                          <a:pt x="128397" y="14954"/>
                        </a:lnTo>
                        <a:lnTo>
                          <a:pt x="0" y="149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565" name="Google Shape;565;p36"/>
            <p:cNvGrpSpPr/>
            <p:nvPr/>
          </p:nvGrpSpPr>
          <p:grpSpPr>
            <a:xfrm>
              <a:off x="11058042" y="5088325"/>
              <a:ext cx="213052" cy="717953"/>
              <a:chOff x="11058042" y="5088325"/>
              <a:chExt cx="213052" cy="717953"/>
            </a:xfrm>
          </p:grpSpPr>
          <p:sp>
            <p:nvSpPr>
              <p:cNvPr id="566" name="Google Shape;566;p36"/>
              <p:cNvSpPr/>
              <p:nvPr/>
            </p:nvSpPr>
            <p:spPr>
              <a:xfrm rot="-631368">
                <a:off x="11122592" y="5089982"/>
                <a:ext cx="83952" cy="714640"/>
              </a:xfrm>
              <a:custGeom>
                <a:rect b="b" l="l" r="r" t="t"/>
                <a:pathLst>
                  <a:path extrusionOk="0" h="715136" w="84010">
                    <a:moveTo>
                      <a:pt x="0" y="0"/>
                    </a:moveTo>
                    <a:lnTo>
                      <a:pt x="84010" y="0"/>
                    </a:lnTo>
                    <a:lnTo>
                      <a:pt x="84010" y="715137"/>
                    </a:lnTo>
                    <a:lnTo>
                      <a:pt x="0" y="71513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36"/>
              <p:cNvSpPr/>
              <p:nvPr/>
            </p:nvSpPr>
            <p:spPr>
              <a:xfrm rot="-631368">
                <a:off x="11154645" y="5271518"/>
                <a:ext cx="25985" cy="411004"/>
              </a:xfrm>
              <a:custGeom>
                <a:rect b="b" l="l" r="r" t="t"/>
                <a:pathLst>
                  <a:path extrusionOk="0" h="411289" w="26003">
                    <a:moveTo>
                      <a:pt x="0" y="0"/>
                    </a:moveTo>
                    <a:lnTo>
                      <a:pt x="26003" y="0"/>
                    </a:lnTo>
                    <a:lnTo>
                      <a:pt x="26003" y="411289"/>
                    </a:lnTo>
                    <a:lnTo>
                      <a:pt x="0" y="4112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68" name="Google Shape;568;p36"/>
          <p:cNvGrpSpPr/>
          <p:nvPr/>
        </p:nvGrpSpPr>
        <p:grpSpPr>
          <a:xfrm>
            <a:off x="135453" y="69369"/>
            <a:ext cx="426307" cy="643642"/>
            <a:chOff x="10572463" y="3528536"/>
            <a:chExt cx="580168" cy="875823"/>
          </a:xfrm>
        </p:grpSpPr>
        <p:grpSp>
          <p:nvGrpSpPr>
            <p:cNvPr id="569" name="Google Shape;569;p36"/>
            <p:cNvGrpSpPr/>
            <p:nvPr/>
          </p:nvGrpSpPr>
          <p:grpSpPr>
            <a:xfrm>
              <a:off x="10713815" y="3528536"/>
              <a:ext cx="438816" cy="746664"/>
              <a:chOff x="10713815" y="3528536"/>
              <a:chExt cx="438816" cy="746664"/>
            </a:xfrm>
          </p:grpSpPr>
          <p:sp>
            <p:nvSpPr>
              <p:cNvPr id="570" name="Google Shape;570;p36"/>
              <p:cNvSpPr/>
              <p:nvPr/>
            </p:nvSpPr>
            <p:spPr>
              <a:xfrm>
                <a:off x="10713815" y="3528536"/>
                <a:ext cx="438816" cy="746664"/>
              </a:xfrm>
              <a:custGeom>
                <a:rect b="b" l="l" r="r" t="t"/>
                <a:pathLst>
                  <a:path extrusionOk="0" h="746664" w="438816">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71" name="Google Shape;571;p36"/>
              <p:cNvGrpSpPr/>
              <p:nvPr/>
            </p:nvGrpSpPr>
            <p:grpSpPr>
              <a:xfrm>
                <a:off x="10776489" y="3625310"/>
                <a:ext cx="313848" cy="288226"/>
                <a:chOff x="10776489" y="3625310"/>
                <a:chExt cx="313848" cy="288226"/>
              </a:xfrm>
            </p:grpSpPr>
            <p:sp>
              <p:nvSpPr>
                <p:cNvPr id="572" name="Google Shape;572;p36"/>
                <p:cNvSpPr/>
                <p:nvPr/>
              </p:nvSpPr>
              <p:spPr>
                <a:xfrm>
                  <a:off x="10776489" y="362531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36"/>
                <p:cNvSpPr/>
                <p:nvPr/>
              </p:nvSpPr>
              <p:spPr>
                <a:xfrm>
                  <a:off x="10776489" y="367865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36"/>
                <p:cNvSpPr/>
                <p:nvPr/>
              </p:nvSpPr>
              <p:spPr>
                <a:xfrm>
                  <a:off x="10776489" y="373199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36"/>
                <p:cNvSpPr/>
                <p:nvPr/>
              </p:nvSpPr>
              <p:spPr>
                <a:xfrm>
                  <a:off x="10776489" y="378542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36"/>
                <p:cNvSpPr/>
                <p:nvPr/>
              </p:nvSpPr>
              <p:spPr>
                <a:xfrm>
                  <a:off x="10776489" y="383876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36"/>
                <p:cNvSpPr/>
                <p:nvPr/>
              </p:nvSpPr>
              <p:spPr>
                <a:xfrm>
                  <a:off x="10776489" y="3892105"/>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8" name="Google Shape;578;p36"/>
              <p:cNvGrpSpPr/>
              <p:nvPr/>
            </p:nvGrpSpPr>
            <p:grpSpPr>
              <a:xfrm>
                <a:off x="10776489" y="3999547"/>
                <a:ext cx="313848" cy="181546"/>
                <a:chOff x="10776489" y="3999547"/>
                <a:chExt cx="313848" cy="181546"/>
              </a:xfrm>
            </p:grpSpPr>
            <p:sp>
              <p:nvSpPr>
                <p:cNvPr id="579" name="Google Shape;579;p36"/>
                <p:cNvSpPr/>
                <p:nvPr/>
              </p:nvSpPr>
              <p:spPr>
                <a:xfrm>
                  <a:off x="10776489" y="399954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36"/>
                <p:cNvSpPr/>
                <p:nvPr/>
              </p:nvSpPr>
              <p:spPr>
                <a:xfrm>
                  <a:off x="10776489" y="405288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36"/>
                <p:cNvSpPr/>
                <p:nvPr/>
              </p:nvSpPr>
              <p:spPr>
                <a:xfrm>
                  <a:off x="10776489" y="4106322"/>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36"/>
                <p:cNvSpPr/>
                <p:nvPr/>
              </p:nvSpPr>
              <p:spPr>
                <a:xfrm>
                  <a:off x="10776489" y="4159662"/>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83" name="Google Shape;583;p36"/>
              <p:cNvSpPr/>
              <p:nvPr/>
            </p:nvSpPr>
            <p:spPr>
              <a:xfrm>
                <a:off x="11039951" y="3528536"/>
                <a:ext cx="112584" cy="112585"/>
              </a:xfrm>
              <a:custGeom>
                <a:rect b="b" l="l" r="r" t="t"/>
                <a:pathLst>
                  <a:path extrusionOk="0" h="112585" w="112584">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4" name="Google Shape;584;p36"/>
            <p:cNvGrpSpPr/>
            <p:nvPr/>
          </p:nvGrpSpPr>
          <p:grpSpPr>
            <a:xfrm>
              <a:off x="10572463" y="3657790"/>
              <a:ext cx="438817" cy="746569"/>
              <a:chOff x="10572463" y="3657790"/>
              <a:chExt cx="438817" cy="746569"/>
            </a:xfrm>
          </p:grpSpPr>
          <p:sp>
            <p:nvSpPr>
              <p:cNvPr id="585" name="Google Shape;585;p36"/>
              <p:cNvSpPr/>
              <p:nvPr/>
            </p:nvSpPr>
            <p:spPr>
              <a:xfrm>
                <a:off x="10572463" y="3657790"/>
                <a:ext cx="438817" cy="746569"/>
              </a:xfrm>
              <a:custGeom>
                <a:rect b="b" l="l" r="r" t="t"/>
                <a:pathLst>
                  <a:path extrusionOk="0" h="746569" w="438817">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86" name="Google Shape;586;p36"/>
              <p:cNvGrpSpPr/>
              <p:nvPr/>
            </p:nvGrpSpPr>
            <p:grpSpPr>
              <a:xfrm>
                <a:off x="10635138" y="3754469"/>
                <a:ext cx="313848" cy="288321"/>
                <a:chOff x="10635138" y="3754469"/>
                <a:chExt cx="313848" cy="288321"/>
              </a:xfrm>
            </p:grpSpPr>
            <p:sp>
              <p:nvSpPr>
                <p:cNvPr id="587" name="Google Shape;587;p36"/>
                <p:cNvSpPr/>
                <p:nvPr/>
              </p:nvSpPr>
              <p:spPr>
                <a:xfrm>
                  <a:off x="10635138" y="375446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36"/>
                <p:cNvSpPr/>
                <p:nvPr/>
              </p:nvSpPr>
              <p:spPr>
                <a:xfrm>
                  <a:off x="10635138" y="380790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36"/>
                <p:cNvSpPr/>
                <p:nvPr/>
              </p:nvSpPr>
              <p:spPr>
                <a:xfrm>
                  <a:off x="10635138" y="386124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36"/>
                <p:cNvSpPr/>
                <p:nvPr/>
              </p:nvSpPr>
              <p:spPr>
                <a:xfrm>
                  <a:off x="10635138" y="391458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36"/>
                <p:cNvSpPr/>
                <p:nvPr/>
              </p:nvSpPr>
              <p:spPr>
                <a:xfrm>
                  <a:off x="10635138" y="396801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36"/>
                <p:cNvSpPr/>
                <p:nvPr/>
              </p:nvSpPr>
              <p:spPr>
                <a:xfrm>
                  <a:off x="10635138" y="4021359"/>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93" name="Google Shape;593;p36"/>
              <p:cNvGrpSpPr/>
              <p:nvPr/>
            </p:nvGrpSpPr>
            <p:grpSpPr>
              <a:xfrm>
                <a:off x="10635138" y="4128801"/>
                <a:ext cx="313848" cy="181547"/>
                <a:chOff x="10635138" y="4128801"/>
                <a:chExt cx="313848" cy="181547"/>
              </a:xfrm>
            </p:grpSpPr>
            <p:sp>
              <p:nvSpPr>
                <p:cNvPr id="594" name="Google Shape;594;p36"/>
                <p:cNvSpPr/>
                <p:nvPr/>
              </p:nvSpPr>
              <p:spPr>
                <a:xfrm>
                  <a:off x="10635138" y="412880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36"/>
                <p:cNvSpPr/>
                <p:nvPr/>
              </p:nvSpPr>
              <p:spPr>
                <a:xfrm>
                  <a:off x="10635138" y="418214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36"/>
                <p:cNvSpPr/>
                <p:nvPr/>
              </p:nvSpPr>
              <p:spPr>
                <a:xfrm>
                  <a:off x="10635138" y="423548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36"/>
                <p:cNvSpPr/>
                <p:nvPr/>
              </p:nvSpPr>
              <p:spPr>
                <a:xfrm>
                  <a:off x="10635138" y="4288917"/>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8" name="Google Shape;598;p36"/>
              <p:cNvSpPr/>
              <p:nvPr/>
            </p:nvSpPr>
            <p:spPr>
              <a:xfrm>
                <a:off x="10898599" y="3657790"/>
                <a:ext cx="112586" cy="112585"/>
              </a:xfrm>
              <a:custGeom>
                <a:rect b="b" l="l" r="r" t="t"/>
                <a:pathLst>
                  <a:path extrusionOk="0" h="112585" w="112586">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99" name="Google Shape;599;p36"/>
          <p:cNvGrpSpPr/>
          <p:nvPr/>
        </p:nvGrpSpPr>
        <p:grpSpPr>
          <a:xfrm>
            <a:off x="309868" y="711612"/>
            <a:ext cx="18197" cy="243247"/>
            <a:chOff x="10809827" y="4402455"/>
            <a:chExt cx="24764" cy="330993"/>
          </a:xfrm>
        </p:grpSpPr>
        <p:sp>
          <p:nvSpPr>
            <p:cNvPr id="600" name="Google Shape;600;p36"/>
            <p:cNvSpPr/>
            <p:nvPr/>
          </p:nvSpPr>
          <p:spPr>
            <a:xfrm>
              <a:off x="10822209" y="4414266"/>
              <a:ext cx="9525" cy="307467"/>
            </a:xfrm>
            <a:custGeom>
              <a:rect b="b" l="l" r="r" t="t"/>
              <a:pathLst>
                <a:path extrusionOk="0" h="307467" w="9525">
                  <a:moveTo>
                    <a:pt x="-1" y="307467"/>
                  </a:moveTo>
                  <a:lnTo>
                    <a:pt x="-1" y="0"/>
                  </a:lnTo>
                </a:path>
              </a:pathLst>
            </a:custGeom>
            <a:solidFill>
              <a:schemeClr val="accent4"/>
            </a:solidFill>
            <a:ln cap="flat" cmpd="sng" w="10950">
              <a:solidFill>
                <a:schemeClr val="accent4"/>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36"/>
            <p:cNvSpPr/>
            <p:nvPr/>
          </p:nvSpPr>
          <p:spPr>
            <a:xfrm>
              <a:off x="10809827" y="4708683"/>
              <a:ext cx="24764" cy="24765"/>
            </a:xfrm>
            <a:custGeom>
              <a:rect b="b" l="l" r="r" t="t"/>
              <a:pathLst>
                <a:path extrusionOk="0" h="24765" w="24764">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36"/>
            <p:cNvSpPr/>
            <p:nvPr/>
          </p:nvSpPr>
          <p:spPr>
            <a:xfrm>
              <a:off x="10809827" y="4402455"/>
              <a:ext cx="24764" cy="24764"/>
            </a:xfrm>
            <a:custGeom>
              <a:rect b="b" l="l" r="r" t="t"/>
              <a:pathLst>
                <a:path extrusionOk="0" h="24764" w="24764">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3" name="Google Shape;603;p36"/>
          <p:cNvGrpSpPr/>
          <p:nvPr/>
        </p:nvGrpSpPr>
        <p:grpSpPr>
          <a:xfrm>
            <a:off x="8421644" y="1045085"/>
            <a:ext cx="396068" cy="717683"/>
            <a:chOff x="1945386" y="5582316"/>
            <a:chExt cx="470725" cy="852963"/>
          </a:xfrm>
        </p:grpSpPr>
        <p:grpSp>
          <p:nvGrpSpPr>
            <p:cNvPr id="604" name="Google Shape;604;p36"/>
            <p:cNvGrpSpPr/>
            <p:nvPr/>
          </p:nvGrpSpPr>
          <p:grpSpPr>
            <a:xfrm>
              <a:off x="1945386" y="5582316"/>
              <a:ext cx="470725" cy="852963"/>
              <a:chOff x="1945386" y="5582316"/>
              <a:chExt cx="470725" cy="852963"/>
            </a:xfrm>
          </p:grpSpPr>
          <p:sp>
            <p:nvSpPr>
              <p:cNvPr id="605" name="Google Shape;605;p36"/>
              <p:cNvSpPr/>
              <p:nvPr/>
            </p:nvSpPr>
            <p:spPr>
              <a:xfrm>
                <a:off x="1945386" y="5582316"/>
                <a:ext cx="470725" cy="852963"/>
              </a:xfrm>
              <a:custGeom>
                <a:rect b="b" l="l" r="r" t="t"/>
                <a:pathLst>
                  <a:path extrusionOk="0" h="852963" w="470725">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36"/>
              <p:cNvSpPr/>
              <p:nvPr/>
            </p:nvSpPr>
            <p:spPr>
              <a:xfrm>
                <a:off x="1965864" y="5625846"/>
                <a:ext cx="429577" cy="699420"/>
              </a:xfrm>
              <a:custGeom>
                <a:rect b="b" l="l" r="r" t="t"/>
                <a:pathLst>
                  <a:path extrusionOk="0" h="699420" w="429577">
                    <a:moveTo>
                      <a:pt x="0" y="0"/>
                    </a:moveTo>
                    <a:lnTo>
                      <a:pt x="429578" y="0"/>
                    </a:lnTo>
                    <a:lnTo>
                      <a:pt x="429578" y="699421"/>
                    </a:lnTo>
                    <a:lnTo>
                      <a:pt x="0" y="6994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07" name="Google Shape;607;p36"/>
            <p:cNvSpPr/>
            <p:nvPr/>
          </p:nvSpPr>
          <p:spPr>
            <a:xfrm>
              <a:off x="1986438" y="6371462"/>
              <a:ext cx="388334" cy="32194"/>
            </a:xfrm>
            <a:custGeom>
              <a:rect b="b" l="l" r="r" t="t"/>
              <a:pathLst>
                <a:path extrusionOk="0" h="32194" w="388334">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8" name="Google Shape;608;p36"/>
          <p:cNvGrpSpPr/>
          <p:nvPr/>
        </p:nvGrpSpPr>
        <p:grpSpPr>
          <a:xfrm>
            <a:off x="8088695" y="57742"/>
            <a:ext cx="1061979" cy="558999"/>
            <a:chOff x="3859815" y="2867310"/>
            <a:chExt cx="1262157" cy="664368"/>
          </a:xfrm>
        </p:grpSpPr>
        <p:sp>
          <p:nvSpPr>
            <p:cNvPr id="609" name="Google Shape;609;p36"/>
            <p:cNvSpPr/>
            <p:nvPr/>
          </p:nvSpPr>
          <p:spPr>
            <a:xfrm>
              <a:off x="3859815" y="2867310"/>
              <a:ext cx="1262157" cy="664368"/>
            </a:xfrm>
            <a:custGeom>
              <a:rect b="b" l="l" r="r" t="t"/>
              <a:pathLst>
                <a:path extrusionOk="0" h="664368" w="1262157">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10" name="Google Shape;610;p36"/>
            <p:cNvGrpSpPr/>
            <p:nvPr/>
          </p:nvGrpSpPr>
          <p:grpSpPr>
            <a:xfrm>
              <a:off x="4275677" y="3065525"/>
              <a:ext cx="334517" cy="380047"/>
              <a:chOff x="4275677" y="3065525"/>
              <a:chExt cx="334517" cy="380047"/>
            </a:xfrm>
          </p:grpSpPr>
          <p:grpSp>
            <p:nvGrpSpPr>
              <p:cNvPr id="611" name="Google Shape;611;p36"/>
              <p:cNvGrpSpPr/>
              <p:nvPr/>
            </p:nvGrpSpPr>
            <p:grpSpPr>
              <a:xfrm>
                <a:off x="4275677" y="3065525"/>
                <a:ext cx="334517" cy="380047"/>
                <a:chOff x="4275677" y="3065525"/>
                <a:chExt cx="334517" cy="380047"/>
              </a:xfrm>
            </p:grpSpPr>
            <p:grpSp>
              <p:nvGrpSpPr>
                <p:cNvPr id="612" name="Google Shape;612;p36"/>
                <p:cNvGrpSpPr/>
                <p:nvPr/>
              </p:nvGrpSpPr>
              <p:grpSpPr>
                <a:xfrm>
                  <a:off x="4275677" y="3301269"/>
                  <a:ext cx="334422" cy="144303"/>
                  <a:chOff x="4275677" y="3301269"/>
                  <a:chExt cx="334422" cy="144303"/>
                </a:xfrm>
              </p:grpSpPr>
              <p:sp>
                <p:nvSpPr>
                  <p:cNvPr id="613" name="Google Shape;613;p36"/>
                  <p:cNvSpPr/>
                  <p:nvPr/>
                </p:nvSpPr>
                <p:spPr>
                  <a:xfrm>
                    <a:off x="4275677" y="333165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36"/>
                  <p:cNvSpPr/>
                  <p:nvPr/>
                </p:nvSpPr>
                <p:spPr>
                  <a:xfrm>
                    <a:off x="4275772" y="3301269"/>
                    <a:ext cx="334327" cy="60769"/>
                  </a:xfrm>
                  <a:custGeom>
                    <a:rect b="b" l="l" r="r" t="t"/>
                    <a:pathLst>
                      <a:path extrusionOk="0" h="60769" w="334327">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5" name="Google Shape;615;p36"/>
                <p:cNvGrpSpPr/>
                <p:nvPr/>
              </p:nvGrpSpPr>
              <p:grpSpPr>
                <a:xfrm>
                  <a:off x="4275677" y="3183350"/>
                  <a:ext cx="334422" cy="144302"/>
                  <a:chOff x="4275677" y="3183350"/>
                  <a:chExt cx="334422" cy="144302"/>
                </a:xfrm>
              </p:grpSpPr>
              <p:sp>
                <p:nvSpPr>
                  <p:cNvPr id="616" name="Google Shape;616;p36"/>
                  <p:cNvSpPr/>
                  <p:nvPr/>
                </p:nvSpPr>
                <p:spPr>
                  <a:xfrm>
                    <a:off x="4275677" y="321373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36"/>
                  <p:cNvSpPr/>
                  <p:nvPr/>
                </p:nvSpPr>
                <p:spPr>
                  <a:xfrm>
                    <a:off x="4275772" y="3183350"/>
                    <a:ext cx="334327" cy="60769"/>
                  </a:xfrm>
                  <a:custGeom>
                    <a:rect b="b" l="l" r="r" t="t"/>
                    <a:pathLst>
                      <a:path extrusionOk="0" h="60769" w="334327">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8" name="Google Shape;618;p36"/>
                <p:cNvGrpSpPr/>
                <p:nvPr/>
              </p:nvGrpSpPr>
              <p:grpSpPr>
                <a:xfrm>
                  <a:off x="4275677" y="3065525"/>
                  <a:ext cx="334517" cy="144303"/>
                  <a:chOff x="4275677" y="3065525"/>
                  <a:chExt cx="334517" cy="144303"/>
                </a:xfrm>
              </p:grpSpPr>
              <p:sp>
                <p:nvSpPr>
                  <p:cNvPr id="619" name="Google Shape;619;p36"/>
                  <p:cNvSpPr/>
                  <p:nvPr/>
                </p:nvSpPr>
                <p:spPr>
                  <a:xfrm>
                    <a:off x="4275677" y="3095910"/>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36"/>
                  <p:cNvSpPr/>
                  <p:nvPr/>
                </p:nvSpPr>
                <p:spPr>
                  <a:xfrm>
                    <a:off x="4275867" y="3065525"/>
                    <a:ext cx="334327" cy="60769"/>
                  </a:xfrm>
                  <a:custGeom>
                    <a:rect b="b" l="l" r="r" t="t"/>
                    <a:pathLst>
                      <a:path extrusionOk="0" h="60769" w="334327">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21" name="Google Shape;621;p36"/>
              <p:cNvSpPr/>
              <p:nvPr/>
            </p:nvSpPr>
            <p:spPr>
              <a:xfrm>
                <a:off x="4529994" y="3140487"/>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36"/>
              <p:cNvSpPr/>
              <p:nvPr/>
            </p:nvSpPr>
            <p:spPr>
              <a:xfrm>
                <a:off x="4529994" y="3256216"/>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36"/>
              <p:cNvSpPr/>
              <p:nvPr/>
            </p:nvSpPr>
            <p:spPr>
              <a:xfrm>
                <a:off x="4529994" y="3377088"/>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24" name="Google Shape;624;p36"/>
          <p:cNvGrpSpPr/>
          <p:nvPr/>
        </p:nvGrpSpPr>
        <p:grpSpPr>
          <a:xfrm>
            <a:off x="8582238" y="611818"/>
            <a:ext cx="33124" cy="442802"/>
            <a:chOff x="10809827" y="4402455"/>
            <a:chExt cx="24764" cy="330993"/>
          </a:xfrm>
        </p:grpSpPr>
        <p:sp>
          <p:nvSpPr>
            <p:cNvPr id="625" name="Google Shape;625;p36"/>
            <p:cNvSpPr/>
            <p:nvPr/>
          </p:nvSpPr>
          <p:spPr>
            <a:xfrm>
              <a:off x="10822209" y="4414266"/>
              <a:ext cx="9525" cy="307467"/>
            </a:xfrm>
            <a:custGeom>
              <a:rect b="b" l="l" r="r" t="t"/>
              <a:pathLst>
                <a:path extrusionOk="0" h="307467" w="9525">
                  <a:moveTo>
                    <a:pt x="-1" y="307467"/>
                  </a:moveTo>
                  <a:lnTo>
                    <a:pt x="-1" y="0"/>
                  </a:lnTo>
                </a:path>
              </a:pathLst>
            </a:custGeom>
            <a:solidFill>
              <a:schemeClr val="accent4"/>
            </a:solidFill>
            <a:ln cap="flat" cmpd="sng" w="10950">
              <a:solidFill>
                <a:schemeClr val="accent4"/>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36"/>
            <p:cNvSpPr/>
            <p:nvPr/>
          </p:nvSpPr>
          <p:spPr>
            <a:xfrm>
              <a:off x="10809827" y="4708683"/>
              <a:ext cx="24764" cy="24765"/>
            </a:xfrm>
            <a:custGeom>
              <a:rect b="b" l="l" r="r" t="t"/>
              <a:pathLst>
                <a:path extrusionOk="0" h="24765" w="24764">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36"/>
            <p:cNvSpPr/>
            <p:nvPr/>
          </p:nvSpPr>
          <p:spPr>
            <a:xfrm>
              <a:off x="10809827" y="4402455"/>
              <a:ext cx="24764" cy="24764"/>
            </a:xfrm>
            <a:custGeom>
              <a:rect b="b" l="l" r="r" t="t"/>
              <a:pathLst>
                <a:path extrusionOk="0" h="24764" w="24764">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28" name="Shape 628"/>
        <p:cNvGrpSpPr/>
        <p:nvPr/>
      </p:nvGrpSpPr>
      <p:grpSpPr>
        <a:xfrm>
          <a:off x="0" y="0"/>
          <a:ext cx="0" cy="0"/>
          <a:chOff x="0" y="0"/>
          <a:chExt cx="0" cy="0"/>
        </a:xfrm>
      </p:grpSpPr>
      <p:sp>
        <p:nvSpPr>
          <p:cNvPr id="629" name="Google Shape;62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0" name="Google Shape;630;p37"/>
          <p:cNvSpPr txBox="1"/>
          <p:nvPr>
            <p:ph idx="1" type="subTitle"/>
          </p:nvPr>
        </p:nvSpPr>
        <p:spPr>
          <a:xfrm>
            <a:off x="1253225" y="2053700"/>
            <a:ext cx="2811000" cy="103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1" name="Google Shape;631;p37"/>
          <p:cNvSpPr txBox="1"/>
          <p:nvPr>
            <p:ph idx="2" type="subTitle"/>
          </p:nvPr>
        </p:nvSpPr>
        <p:spPr>
          <a:xfrm>
            <a:off x="5079776" y="2053700"/>
            <a:ext cx="2811000" cy="103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2" name="Google Shape;632;p37"/>
          <p:cNvSpPr txBox="1"/>
          <p:nvPr>
            <p:ph idx="3" type="subTitle"/>
          </p:nvPr>
        </p:nvSpPr>
        <p:spPr>
          <a:xfrm>
            <a:off x="1253225" y="3565300"/>
            <a:ext cx="2811000" cy="103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3" name="Google Shape;633;p37"/>
          <p:cNvSpPr txBox="1"/>
          <p:nvPr>
            <p:ph idx="4" type="subTitle"/>
          </p:nvPr>
        </p:nvSpPr>
        <p:spPr>
          <a:xfrm>
            <a:off x="5079776" y="3565300"/>
            <a:ext cx="2811000" cy="103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4" name="Google Shape;634;p37"/>
          <p:cNvSpPr txBox="1"/>
          <p:nvPr>
            <p:ph idx="5" type="subTitle"/>
          </p:nvPr>
        </p:nvSpPr>
        <p:spPr>
          <a:xfrm>
            <a:off x="1253225" y="1363500"/>
            <a:ext cx="2811000" cy="697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5" name="Google Shape;635;p37"/>
          <p:cNvSpPr txBox="1"/>
          <p:nvPr>
            <p:ph idx="6" type="subTitle"/>
          </p:nvPr>
        </p:nvSpPr>
        <p:spPr>
          <a:xfrm>
            <a:off x="1253225" y="2875125"/>
            <a:ext cx="2811000" cy="697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6" name="Google Shape;636;p37"/>
          <p:cNvSpPr txBox="1"/>
          <p:nvPr>
            <p:ph idx="7" type="subTitle"/>
          </p:nvPr>
        </p:nvSpPr>
        <p:spPr>
          <a:xfrm>
            <a:off x="5079750" y="1363500"/>
            <a:ext cx="2811000" cy="697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7" name="Google Shape;637;p37"/>
          <p:cNvSpPr txBox="1"/>
          <p:nvPr>
            <p:ph idx="8" type="subTitle"/>
          </p:nvPr>
        </p:nvSpPr>
        <p:spPr>
          <a:xfrm>
            <a:off x="5079750" y="2875125"/>
            <a:ext cx="2811000" cy="697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8" name="Google Shape;638;p37"/>
          <p:cNvSpPr/>
          <p:nvPr/>
        </p:nvSpPr>
        <p:spPr>
          <a:xfrm flipH="1" rot="8819869">
            <a:off x="7035528" y="3933627"/>
            <a:ext cx="3158468" cy="2509642"/>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flipH="1" rot="-3657034">
            <a:off x="-1336268" y="-858934"/>
            <a:ext cx="2746020" cy="192169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37"/>
          <p:cNvGrpSpPr/>
          <p:nvPr/>
        </p:nvGrpSpPr>
        <p:grpSpPr>
          <a:xfrm>
            <a:off x="65066" y="4373044"/>
            <a:ext cx="878158" cy="654532"/>
            <a:chOff x="1114425" y="4361211"/>
            <a:chExt cx="573023" cy="427101"/>
          </a:xfrm>
        </p:grpSpPr>
        <p:grpSp>
          <p:nvGrpSpPr>
            <p:cNvPr id="641" name="Google Shape;641;p37"/>
            <p:cNvGrpSpPr/>
            <p:nvPr/>
          </p:nvGrpSpPr>
          <p:grpSpPr>
            <a:xfrm>
              <a:off x="1114425" y="4361211"/>
              <a:ext cx="573023" cy="427101"/>
              <a:chOff x="1114425" y="4361211"/>
              <a:chExt cx="573023" cy="427101"/>
            </a:xfrm>
          </p:grpSpPr>
          <p:sp>
            <p:nvSpPr>
              <p:cNvPr id="642" name="Google Shape;642;p37"/>
              <p:cNvSpPr/>
              <p:nvPr/>
            </p:nvSpPr>
            <p:spPr>
              <a:xfrm>
                <a:off x="1241964" y="4361211"/>
                <a:ext cx="445484" cy="299466"/>
              </a:xfrm>
              <a:custGeom>
                <a:rect b="b" l="l" r="r" t="t"/>
                <a:pathLst>
                  <a:path extrusionOk="0" h="299466" w="445484">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37"/>
              <p:cNvSpPr/>
              <p:nvPr/>
            </p:nvSpPr>
            <p:spPr>
              <a:xfrm>
                <a:off x="1178242" y="4425029"/>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37"/>
              <p:cNvSpPr/>
              <p:nvPr/>
            </p:nvSpPr>
            <p:spPr>
              <a:xfrm>
                <a:off x="1114425" y="4488846"/>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5" name="Google Shape;645;p37"/>
            <p:cNvSpPr/>
            <p:nvPr/>
          </p:nvSpPr>
          <p:spPr>
            <a:xfrm>
              <a:off x="1303210" y="4628965"/>
              <a:ext cx="68735" cy="82063"/>
            </a:xfrm>
            <a:custGeom>
              <a:rect b="b" l="l" r="r" t="t"/>
              <a:pathLst>
                <a:path extrusionOk="0" h="82063" w="68735">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6" name="Google Shape;646;p37"/>
          <p:cNvGrpSpPr/>
          <p:nvPr/>
        </p:nvGrpSpPr>
        <p:grpSpPr>
          <a:xfrm>
            <a:off x="8114970" y="266839"/>
            <a:ext cx="829992" cy="750888"/>
            <a:chOff x="8114596" y="445039"/>
            <a:chExt cx="633002" cy="572716"/>
          </a:xfrm>
        </p:grpSpPr>
        <p:grpSp>
          <p:nvGrpSpPr>
            <p:cNvPr id="647" name="Google Shape;647;p37"/>
            <p:cNvGrpSpPr/>
            <p:nvPr/>
          </p:nvGrpSpPr>
          <p:grpSpPr>
            <a:xfrm>
              <a:off x="8114596" y="445039"/>
              <a:ext cx="633002" cy="572716"/>
              <a:chOff x="7189660" y="520827"/>
              <a:chExt cx="598074" cy="541115"/>
            </a:xfrm>
          </p:grpSpPr>
          <p:sp>
            <p:nvSpPr>
              <p:cNvPr id="648" name="Google Shape;648;p37"/>
              <p:cNvSpPr/>
              <p:nvPr/>
            </p:nvSpPr>
            <p:spPr>
              <a:xfrm>
                <a:off x="7189660" y="520827"/>
                <a:ext cx="598074" cy="541115"/>
              </a:xfrm>
              <a:custGeom>
                <a:rect b="b" l="l" r="r" t="t"/>
                <a:pathLst>
                  <a:path extrusionOk="0" h="541115" w="598074">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9" name="Google Shape;649;p37"/>
              <p:cNvGrpSpPr/>
              <p:nvPr/>
            </p:nvGrpSpPr>
            <p:grpSpPr>
              <a:xfrm>
                <a:off x="7579137" y="551973"/>
                <a:ext cx="164782" cy="41529"/>
                <a:chOff x="7579137" y="551973"/>
                <a:chExt cx="164782" cy="41529"/>
              </a:xfrm>
            </p:grpSpPr>
            <p:sp>
              <p:nvSpPr>
                <p:cNvPr id="650" name="Google Shape;650;p37"/>
                <p:cNvSpPr/>
                <p:nvPr/>
              </p:nvSpPr>
              <p:spPr>
                <a:xfrm>
                  <a:off x="7702391"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37"/>
                <p:cNvSpPr/>
                <p:nvPr/>
              </p:nvSpPr>
              <p:spPr>
                <a:xfrm>
                  <a:off x="7640764"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37"/>
                <p:cNvSpPr/>
                <p:nvPr/>
              </p:nvSpPr>
              <p:spPr>
                <a:xfrm>
                  <a:off x="7579137"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53" name="Google Shape;653;p37"/>
            <p:cNvGrpSpPr/>
            <p:nvPr/>
          </p:nvGrpSpPr>
          <p:grpSpPr>
            <a:xfrm>
              <a:off x="8184962" y="619646"/>
              <a:ext cx="498115" cy="257273"/>
              <a:chOff x="7256144" y="685800"/>
              <a:chExt cx="470630" cy="243077"/>
            </a:xfrm>
          </p:grpSpPr>
          <p:sp>
            <p:nvSpPr>
              <p:cNvPr id="654" name="Google Shape;654;p37"/>
              <p:cNvSpPr/>
              <p:nvPr/>
            </p:nvSpPr>
            <p:spPr>
              <a:xfrm>
                <a:off x="7256144" y="694753"/>
                <a:ext cx="218503" cy="218217"/>
              </a:xfrm>
              <a:custGeom>
                <a:rect b="b" l="l" r="r" t="t"/>
                <a:pathLst>
                  <a:path extrusionOk="0" h="218217" w="218503">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5" name="Google Shape;655;p37"/>
              <p:cNvGrpSpPr/>
              <p:nvPr/>
            </p:nvGrpSpPr>
            <p:grpSpPr>
              <a:xfrm>
                <a:off x="7512843" y="685800"/>
                <a:ext cx="213931" cy="243077"/>
                <a:chOff x="7512843" y="685800"/>
                <a:chExt cx="213931" cy="243077"/>
              </a:xfrm>
            </p:grpSpPr>
            <p:grpSp>
              <p:nvGrpSpPr>
                <p:cNvPr id="656" name="Google Shape;656;p37"/>
                <p:cNvGrpSpPr/>
                <p:nvPr/>
              </p:nvGrpSpPr>
              <p:grpSpPr>
                <a:xfrm>
                  <a:off x="7512843" y="836580"/>
                  <a:ext cx="213931" cy="92297"/>
                  <a:chOff x="7512843" y="836580"/>
                  <a:chExt cx="213931" cy="92297"/>
                </a:xfrm>
              </p:grpSpPr>
              <p:sp>
                <p:nvSpPr>
                  <p:cNvPr id="657" name="Google Shape;657;p37"/>
                  <p:cNvSpPr/>
                  <p:nvPr/>
                </p:nvSpPr>
                <p:spPr>
                  <a:xfrm>
                    <a:off x="7512843" y="856011"/>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37"/>
                  <p:cNvSpPr/>
                  <p:nvPr/>
                </p:nvSpPr>
                <p:spPr>
                  <a:xfrm>
                    <a:off x="7512843" y="83658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9" name="Google Shape;659;p37"/>
                <p:cNvGrpSpPr/>
                <p:nvPr/>
              </p:nvGrpSpPr>
              <p:grpSpPr>
                <a:xfrm>
                  <a:off x="7512843" y="761238"/>
                  <a:ext cx="213931" cy="92296"/>
                  <a:chOff x="7512843" y="761238"/>
                  <a:chExt cx="213931" cy="92296"/>
                </a:xfrm>
              </p:grpSpPr>
              <p:sp>
                <p:nvSpPr>
                  <p:cNvPr id="660" name="Google Shape;660;p37"/>
                  <p:cNvSpPr/>
                  <p:nvPr/>
                </p:nvSpPr>
                <p:spPr>
                  <a:xfrm>
                    <a:off x="7512843" y="780668"/>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37"/>
                  <p:cNvSpPr/>
                  <p:nvPr/>
                </p:nvSpPr>
                <p:spPr>
                  <a:xfrm>
                    <a:off x="7512843" y="761238"/>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2" name="Google Shape;662;p37"/>
                <p:cNvGrpSpPr/>
                <p:nvPr/>
              </p:nvGrpSpPr>
              <p:grpSpPr>
                <a:xfrm>
                  <a:off x="7512843" y="685800"/>
                  <a:ext cx="213931" cy="92297"/>
                  <a:chOff x="7512843" y="685800"/>
                  <a:chExt cx="213931" cy="92297"/>
                </a:xfrm>
              </p:grpSpPr>
              <p:sp>
                <p:nvSpPr>
                  <p:cNvPr id="663" name="Google Shape;663;p37"/>
                  <p:cNvSpPr/>
                  <p:nvPr/>
                </p:nvSpPr>
                <p:spPr>
                  <a:xfrm>
                    <a:off x="7512843" y="705231"/>
                    <a:ext cx="213931" cy="72866"/>
                  </a:xfrm>
                  <a:custGeom>
                    <a:rect b="b" l="l" r="r" t="t"/>
                    <a:pathLst>
                      <a:path extrusionOk="0" h="72866" w="213931">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37"/>
                  <p:cNvSpPr/>
                  <p:nvPr/>
                </p:nvSpPr>
                <p:spPr>
                  <a:xfrm>
                    <a:off x="7512843" y="68580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65" name="Shape 665"/>
        <p:cNvGrpSpPr/>
        <p:nvPr/>
      </p:nvGrpSpPr>
      <p:grpSpPr>
        <a:xfrm>
          <a:off x="0" y="0"/>
          <a:ext cx="0" cy="0"/>
          <a:chOff x="0" y="0"/>
          <a:chExt cx="0" cy="0"/>
        </a:xfrm>
      </p:grpSpPr>
      <p:sp>
        <p:nvSpPr>
          <p:cNvPr id="666" name="Google Shape;66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67" name="Google Shape;667;p38"/>
          <p:cNvSpPr txBox="1"/>
          <p:nvPr>
            <p:ph idx="1" type="subTitle"/>
          </p:nvPr>
        </p:nvSpPr>
        <p:spPr>
          <a:xfrm>
            <a:off x="723900" y="1710151"/>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68" name="Google Shape;668;p38"/>
          <p:cNvSpPr txBox="1"/>
          <p:nvPr>
            <p:ph idx="2" type="subTitle"/>
          </p:nvPr>
        </p:nvSpPr>
        <p:spPr>
          <a:xfrm>
            <a:off x="3577144" y="1710161"/>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69" name="Google Shape;669;p38"/>
          <p:cNvSpPr txBox="1"/>
          <p:nvPr>
            <p:ph idx="3" type="subTitle"/>
          </p:nvPr>
        </p:nvSpPr>
        <p:spPr>
          <a:xfrm>
            <a:off x="723900" y="3498800"/>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0" name="Google Shape;670;p38"/>
          <p:cNvSpPr txBox="1"/>
          <p:nvPr>
            <p:ph idx="4" type="subTitle"/>
          </p:nvPr>
        </p:nvSpPr>
        <p:spPr>
          <a:xfrm>
            <a:off x="3577144" y="3498800"/>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1" name="Google Shape;671;p38"/>
          <p:cNvSpPr txBox="1"/>
          <p:nvPr>
            <p:ph idx="5" type="subTitle"/>
          </p:nvPr>
        </p:nvSpPr>
        <p:spPr>
          <a:xfrm>
            <a:off x="6430388" y="1710161"/>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2" name="Google Shape;672;p38"/>
          <p:cNvSpPr txBox="1"/>
          <p:nvPr>
            <p:ph idx="6" type="subTitle"/>
          </p:nvPr>
        </p:nvSpPr>
        <p:spPr>
          <a:xfrm>
            <a:off x="6430388" y="3498800"/>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3" name="Google Shape;673;p38"/>
          <p:cNvSpPr txBox="1"/>
          <p:nvPr>
            <p:ph idx="7" type="subTitle"/>
          </p:nvPr>
        </p:nvSpPr>
        <p:spPr>
          <a:xfrm>
            <a:off x="731700" y="1060275"/>
            <a:ext cx="19782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4" name="Google Shape;674;p38"/>
          <p:cNvSpPr txBox="1"/>
          <p:nvPr>
            <p:ph idx="8" type="subTitle"/>
          </p:nvPr>
        </p:nvSpPr>
        <p:spPr>
          <a:xfrm>
            <a:off x="3582994" y="1060284"/>
            <a:ext cx="19782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5" name="Google Shape;675;p38"/>
          <p:cNvSpPr txBox="1"/>
          <p:nvPr>
            <p:ph idx="9" type="subTitle"/>
          </p:nvPr>
        </p:nvSpPr>
        <p:spPr>
          <a:xfrm>
            <a:off x="6434288" y="1060284"/>
            <a:ext cx="19782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6" name="Google Shape;676;p38"/>
          <p:cNvSpPr txBox="1"/>
          <p:nvPr>
            <p:ph idx="13" type="subTitle"/>
          </p:nvPr>
        </p:nvSpPr>
        <p:spPr>
          <a:xfrm>
            <a:off x="723900" y="2845800"/>
            <a:ext cx="19860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7" name="Google Shape;677;p38"/>
          <p:cNvSpPr txBox="1"/>
          <p:nvPr>
            <p:ph idx="14" type="subTitle"/>
          </p:nvPr>
        </p:nvSpPr>
        <p:spPr>
          <a:xfrm>
            <a:off x="3582995" y="2845800"/>
            <a:ext cx="19782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8" name="Google Shape;678;p38"/>
          <p:cNvSpPr txBox="1"/>
          <p:nvPr>
            <p:ph idx="15" type="subTitle"/>
          </p:nvPr>
        </p:nvSpPr>
        <p:spPr>
          <a:xfrm>
            <a:off x="6434290" y="2845800"/>
            <a:ext cx="1978200" cy="65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9" name="Google Shape;679;p38"/>
          <p:cNvSpPr/>
          <p:nvPr/>
        </p:nvSpPr>
        <p:spPr>
          <a:xfrm flipH="1" rot="-3263452">
            <a:off x="7372110" y="40383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flipH="1" rot="531647">
            <a:off x="-1621232" y="4095570"/>
            <a:ext cx="2581069" cy="208704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flipH="1" rot="460658">
            <a:off x="7344116" y="-1448948"/>
            <a:ext cx="3053845" cy="246933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38"/>
          <p:cNvGrpSpPr/>
          <p:nvPr/>
        </p:nvGrpSpPr>
        <p:grpSpPr>
          <a:xfrm>
            <a:off x="7931872" y="177093"/>
            <a:ext cx="997823" cy="737095"/>
            <a:chOff x="7931872" y="177093"/>
            <a:chExt cx="997823" cy="737095"/>
          </a:xfrm>
        </p:grpSpPr>
        <p:grpSp>
          <p:nvGrpSpPr>
            <p:cNvPr id="683" name="Google Shape;683;p38"/>
            <p:cNvGrpSpPr/>
            <p:nvPr/>
          </p:nvGrpSpPr>
          <p:grpSpPr>
            <a:xfrm>
              <a:off x="7931872" y="177093"/>
              <a:ext cx="919725" cy="318025"/>
              <a:chOff x="7230903" y="4635722"/>
              <a:chExt cx="652843" cy="225742"/>
            </a:xfrm>
          </p:grpSpPr>
          <p:sp>
            <p:nvSpPr>
              <p:cNvPr id="684" name="Google Shape;684;p38"/>
              <p:cNvSpPr/>
              <p:nvPr/>
            </p:nvSpPr>
            <p:spPr>
              <a:xfrm>
                <a:off x="7230903" y="4635722"/>
                <a:ext cx="652843" cy="225742"/>
              </a:xfrm>
              <a:custGeom>
                <a:rect b="b" l="l" r="r" t="t"/>
                <a:pathLst>
                  <a:path extrusionOk="0" h="225742" w="652843">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38"/>
              <p:cNvSpPr/>
              <p:nvPr/>
            </p:nvSpPr>
            <p:spPr>
              <a:xfrm>
                <a:off x="7287577" y="4672107"/>
                <a:ext cx="151161" cy="151161"/>
              </a:xfrm>
              <a:custGeom>
                <a:rect b="b" l="l" r="r" t="t"/>
                <a:pathLst>
                  <a:path extrusionOk="0" h="151161" w="151161">
                    <a:moveTo>
                      <a:pt x="0" y="0"/>
                    </a:moveTo>
                    <a:lnTo>
                      <a:pt x="151161" y="0"/>
                    </a:lnTo>
                    <a:lnTo>
                      <a:pt x="151161" y="151162"/>
                    </a:lnTo>
                    <a:lnTo>
                      <a:pt x="0" y="1511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6" name="Google Shape;686;p38"/>
              <p:cNvGrpSpPr/>
              <p:nvPr/>
            </p:nvGrpSpPr>
            <p:grpSpPr>
              <a:xfrm>
                <a:off x="7487126" y="4676394"/>
                <a:ext cx="332041" cy="142684"/>
                <a:chOff x="7487126" y="4676394"/>
                <a:chExt cx="332041" cy="142684"/>
              </a:xfrm>
            </p:grpSpPr>
            <p:sp>
              <p:nvSpPr>
                <p:cNvPr id="687" name="Google Shape;687;p38"/>
                <p:cNvSpPr/>
                <p:nvPr/>
              </p:nvSpPr>
              <p:spPr>
                <a:xfrm>
                  <a:off x="7487126" y="4676394"/>
                  <a:ext cx="332041" cy="20383"/>
                </a:xfrm>
                <a:custGeom>
                  <a:rect b="b" l="l" r="r" t="t"/>
                  <a:pathLst>
                    <a:path extrusionOk="0" h="20383" w="332041">
                      <a:moveTo>
                        <a:pt x="0" y="0"/>
                      </a:moveTo>
                      <a:lnTo>
                        <a:pt x="332041" y="0"/>
                      </a:lnTo>
                      <a:lnTo>
                        <a:pt x="332041"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38"/>
                <p:cNvSpPr/>
                <p:nvPr/>
              </p:nvSpPr>
              <p:spPr>
                <a:xfrm>
                  <a:off x="7487126" y="4717161"/>
                  <a:ext cx="290322" cy="20383"/>
                </a:xfrm>
                <a:custGeom>
                  <a:rect b="b" l="l" r="r" t="t"/>
                  <a:pathLst>
                    <a:path extrusionOk="0" h="20383" w="290322">
                      <a:moveTo>
                        <a:pt x="0" y="0"/>
                      </a:moveTo>
                      <a:lnTo>
                        <a:pt x="290322" y="0"/>
                      </a:lnTo>
                      <a:lnTo>
                        <a:pt x="290322"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38"/>
                <p:cNvSpPr/>
                <p:nvPr/>
              </p:nvSpPr>
              <p:spPr>
                <a:xfrm>
                  <a:off x="7487126" y="4757928"/>
                  <a:ext cx="303942" cy="20383"/>
                </a:xfrm>
                <a:custGeom>
                  <a:rect b="b" l="l" r="r" t="t"/>
                  <a:pathLst>
                    <a:path extrusionOk="0" h="20383" w="303942">
                      <a:moveTo>
                        <a:pt x="0" y="0"/>
                      </a:moveTo>
                      <a:lnTo>
                        <a:pt x="303942" y="0"/>
                      </a:lnTo>
                      <a:lnTo>
                        <a:pt x="303942"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38"/>
                <p:cNvSpPr/>
                <p:nvPr/>
              </p:nvSpPr>
              <p:spPr>
                <a:xfrm>
                  <a:off x="7487126" y="4798695"/>
                  <a:ext cx="171545" cy="20383"/>
                </a:xfrm>
                <a:custGeom>
                  <a:rect b="b" l="l" r="r" t="t"/>
                  <a:pathLst>
                    <a:path extrusionOk="0" h="20383" w="171545">
                      <a:moveTo>
                        <a:pt x="0" y="0"/>
                      </a:moveTo>
                      <a:lnTo>
                        <a:pt x="171545" y="0"/>
                      </a:lnTo>
                      <a:lnTo>
                        <a:pt x="17154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91" name="Google Shape;691;p38"/>
            <p:cNvGrpSpPr/>
            <p:nvPr/>
          </p:nvGrpSpPr>
          <p:grpSpPr>
            <a:xfrm>
              <a:off x="7931872" y="596163"/>
              <a:ext cx="919725" cy="318025"/>
              <a:chOff x="7230903" y="4933188"/>
              <a:chExt cx="652843" cy="225742"/>
            </a:xfrm>
          </p:grpSpPr>
          <p:grpSp>
            <p:nvGrpSpPr>
              <p:cNvPr id="692" name="Google Shape;692;p38"/>
              <p:cNvGrpSpPr/>
              <p:nvPr/>
            </p:nvGrpSpPr>
            <p:grpSpPr>
              <a:xfrm>
                <a:off x="7230903" y="4933188"/>
                <a:ext cx="652843" cy="225742"/>
                <a:chOff x="7230903" y="4933188"/>
                <a:chExt cx="652843" cy="225742"/>
              </a:xfrm>
            </p:grpSpPr>
            <p:sp>
              <p:nvSpPr>
                <p:cNvPr id="693" name="Google Shape;693;p38"/>
                <p:cNvSpPr/>
                <p:nvPr/>
              </p:nvSpPr>
              <p:spPr>
                <a:xfrm>
                  <a:off x="7230903" y="4933188"/>
                  <a:ext cx="652843" cy="225742"/>
                </a:xfrm>
                <a:custGeom>
                  <a:rect b="b" l="l" r="r" t="t"/>
                  <a:pathLst>
                    <a:path extrusionOk="0" h="225742" w="652843">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38"/>
                <p:cNvSpPr/>
                <p:nvPr/>
              </p:nvSpPr>
              <p:spPr>
                <a:xfrm>
                  <a:off x="7287577" y="4969668"/>
                  <a:ext cx="151161" cy="151161"/>
                </a:xfrm>
                <a:custGeom>
                  <a:rect b="b" l="l" r="r" t="t"/>
                  <a:pathLst>
                    <a:path extrusionOk="0" h="151161" w="151161">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5" name="Google Shape;695;p38"/>
                <p:cNvGrpSpPr/>
                <p:nvPr/>
              </p:nvGrpSpPr>
              <p:grpSpPr>
                <a:xfrm>
                  <a:off x="7487126" y="4973859"/>
                  <a:ext cx="332041" cy="142684"/>
                  <a:chOff x="7487126" y="4973859"/>
                  <a:chExt cx="332041" cy="142684"/>
                </a:xfrm>
              </p:grpSpPr>
              <p:sp>
                <p:nvSpPr>
                  <p:cNvPr id="696" name="Google Shape;696;p38"/>
                  <p:cNvSpPr/>
                  <p:nvPr/>
                </p:nvSpPr>
                <p:spPr>
                  <a:xfrm>
                    <a:off x="7506747" y="4973859"/>
                    <a:ext cx="280034" cy="20383"/>
                  </a:xfrm>
                  <a:custGeom>
                    <a:rect b="b" l="l" r="r" t="t"/>
                    <a:pathLst>
                      <a:path extrusionOk="0" h="20383" w="280034">
                        <a:moveTo>
                          <a:pt x="0" y="0"/>
                        </a:moveTo>
                        <a:lnTo>
                          <a:pt x="280035" y="0"/>
                        </a:lnTo>
                        <a:lnTo>
                          <a:pt x="28003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38"/>
                  <p:cNvSpPr/>
                  <p:nvPr/>
                </p:nvSpPr>
                <p:spPr>
                  <a:xfrm>
                    <a:off x="7487126" y="5014626"/>
                    <a:ext cx="205073" cy="20383"/>
                  </a:xfrm>
                  <a:custGeom>
                    <a:rect b="b" l="l" r="r" t="t"/>
                    <a:pathLst>
                      <a:path extrusionOk="0" h="20383" w="205073">
                        <a:moveTo>
                          <a:pt x="0" y="0"/>
                        </a:moveTo>
                        <a:lnTo>
                          <a:pt x="205073" y="0"/>
                        </a:lnTo>
                        <a:lnTo>
                          <a:pt x="205073"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38"/>
                  <p:cNvSpPr/>
                  <p:nvPr/>
                </p:nvSpPr>
                <p:spPr>
                  <a:xfrm>
                    <a:off x="7487126" y="5055393"/>
                    <a:ext cx="332041" cy="20383"/>
                  </a:xfrm>
                  <a:custGeom>
                    <a:rect b="b" l="l" r="r" t="t"/>
                    <a:pathLst>
                      <a:path extrusionOk="0" h="20383" w="332041">
                        <a:moveTo>
                          <a:pt x="0" y="0"/>
                        </a:moveTo>
                        <a:lnTo>
                          <a:pt x="332041" y="0"/>
                        </a:lnTo>
                        <a:lnTo>
                          <a:pt x="332041"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38"/>
                  <p:cNvSpPr/>
                  <p:nvPr/>
                </p:nvSpPr>
                <p:spPr>
                  <a:xfrm>
                    <a:off x="7487126" y="5096160"/>
                    <a:ext cx="171545" cy="20383"/>
                  </a:xfrm>
                  <a:custGeom>
                    <a:rect b="b" l="l" r="r" t="t"/>
                    <a:pathLst>
                      <a:path extrusionOk="0" h="20383" w="171545">
                        <a:moveTo>
                          <a:pt x="0" y="0"/>
                        </a:moveTo>
                        <a:lnTo>
                          <a:pt x="171545" y="0"/>
                        </a:lnTo>
                        <a:lnTo>
                          <a:pt x="17154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00" name="Google Shape;700;p38"/>
              <p:cNvSpPr/>
              <p:nvPr/>
            </p:nvSpPr>
            <p:spPr>
              <a:xfrm>
                <a:off x="7338250" y="5011639"/>
                <a:ext cx="50734" cy="60632"/>
              </a:xfrm>
              <a:custGeom>
                <a:rect b="b" l="l" r="r" t="t"/>
                <a:pathLst>
                  <a:path extrusionOk="0" h="60632" w="50734">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1" name="Google Shape;701;p38"/>
            <p:cNvGrpSpPr/>
            <p:nvPr/>
          </p:nvGrpSpPr>
          <p:grpSpPr>
            <a:xfrm>
              <a:off x="8756326" y="539537"/>
              <a:ext cx="173370" cy="112691"/>
              <a:chOff x="7816120" y="4892994"/>
              <a:chExt cx="123062" cy="79991"/>
            </a:xfrm>
          </p:grpSpPr>
          <p:grpSp>
            <p:nvGrpSpPr>
              <p:cNvPr id="702" name="Google Shape;702;p38"/>
              <p:cNvGrpSpPr/>
              <p:nvPr/>
            </p:nvGrpSpPr>
            <p:grpSpPr>
              <a:xfrm>
                <a:off x="7816120" y="4902803"/>
                <a:ext cx="123062" cy="63817"/>
                <a:chOff x="7816120" y="4902803"/>
                <a:chExt cx="123062" cy="63817"/>
              </a:xfrm>
            </p:grpSpPr>
            <p:sp>
              <p:nvSpPr>
                <p:cNvPr id="703" name="Google Shape;703;p38"/>
                <p:cNvSpPr/>
                <p:nvPr/>
              </p:nvSpPr>
              <p:spPr>
                <a:xfrm>
                  <a:off x="7816120" y="4902803"/>
                  <a:ext cx="123062" cy="63817"/>
                </a:xfrm>
                <a:custGeom>
                  <a:rect b="b" l="l" r="r" t="t"/>
                  <a:pathLst>
                    <a:path extrusionOk="0" h="63817" w="123062">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38"/>
                <p:cNvSpPr/>
                <p:nvPr/>
              </p:nvSpPr>
              <p:spPr>
                <a:xfrm>
                  <a:off x="7858029" y="4915090"/>
                  <a:ext cx="39242" cy="39243"/>
                </a:xfrm>
                <a:custGeom>
                  <a:rect b="b" l="l" r="r" t="t"/>
                  <a:pathLst>
                    <a:path extrusionOk="0" h="39243" w="39242">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05" name="Google Shape;705;p38"/>
              <p:cNvSpPr/>
              <p:nvPr/>
            </p:nvSpPr>
            <p:spPr>
              <a:xfrm rot="-2700000">
                <a:off x="7825456" y="4928129"/>
                <a:ext cx="103403" cy="9720"/>
              </a:xfrm>
              <a:custGeom>
                <a:rect b="b" l="l" r="r" t="t"/>
                <a:pathLst>
                  <a:path extrusionOk="0" h="9715" w="103346">
                    <a:moveTo>
                      <a:pt x="0" y="0"/>
                    </a:moveTo>
                    <a:lnTo>
                      <a:pt x="103346" y="0"/>
                    </a:lnTo>
                    <a:lnTo>
                      <a:pt x="103346" y="9716"/>
                    </a:lnTo>
                    <a:lnTo>
                      <a:pt x="0" y="97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06" name="Shape 706"/>
        <p:cNvGrpSpPr/>
        <p:nvPr/>
      </p:nvGrpSpPr>
      <p:grpSpPr>
        <a:xfrm>
          <a:off x="0" y="0"/>
          <a:ext cx="0" cy="0"/>
          <a:chOff x="0" y="0"/>
          <a:chExt cx="0" cy="0"/>
        </a:xfrm>
      </p:grpSpPr>
      <p:sp>
        <p:nvSpPr>
          <p:cNvPr id="707" name="Google Shape;707;p39"/>
          <p:cNvSpPr txBox="1"/>
          <p:nvPr>
            <p:ph hasCustomPrompt="1" type="title"/>
          </p:nvPr>
        </p:nvSpPr>
        <p:spPr>
          <a:xfrm>
            <a:off x="798388" y="2997571"/>
            <a:ext cx="34926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08" name="Google Shape;708;p39"/>
          <p:cNvSpPr txBox="1"/>
          <p:nvPr>
            <p:ph idx="1" type="subTitle"/>
          </p:nvPr>
        </p:nvSpPr>
        <p:spPr>
          <a:xfrm>
            <a:off x="798388" y="3772215"/>
            <a:ext cx="3492600" cy="59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709" name="Google Shape;709;p39"/>
          <p:cNvSpPr txBox="1"/>
          <p:nvPr>
            <p:ph hasCustomPrompt="1" idx="2" type="title"/>
          </p:nvPr>
        </p:nvSpPr>
        <p:spPr>
          <a:xfrm>
            <a:off x="2825700" y="1029535"/>
            <a:ext cx="34926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10" name="Google Shape;710;p39"/>
          <p:cNvSpPr txBox="1"/>
          <p:nvPr>
            <p:ph idx="3" type="subTitle"/>
          </p:nvPr>
        </p:nvSpPr>
        <p:spPr>
          <a:xfrm>
            <a:off x="2825700" y="1804473"/>
            <a:ext cx="3492600" cy="59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711" name="Google Shape;711;p39"/>
          <p:cNvSpPr txBox="1"/>
          <p:nvPr>
            <p:ph hasCustomPrompt="1" idx="4" type="title"/>
          </p:nvPr>
        </p:nvSpPr>
        <p:spPr>
          <a:xfrm>
            <a:off x="4853013" y="2997571"/>
            <a:ext cx="34926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12" name="Google Shape;712;p39"/>
          <p:cNvSpPr txBox="1"/>
          <p:nvPr>
            <p:ph idx="5" type="subTitle"/>
          </p:nvPr>
        </p:nvSpPr>
        <p:spPr>
          <a:xfrm>
            <a:off x="4853013" y="3772215"/>
            <a:ext cx="3492600" cy="59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713" name="Google Shape;713;p39"/>
          <p:cNvSpPr/>
          <p:nvPr/>
        </p:nvSpPr>
        <p:spPr>
          <a:xfrm rot="-5710536">
            <a:off x="-1869285" y="3438573"/>
            <a:ext cx="3168438" cy="230790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rot="-294905">
            <a:off x="7350387" y="3903245"/>
            <a:ext cx="3168449" cy="256199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15" name="Shape 715"/>
        <p:cNvGrpSpPr/>
        <p:nvPr/>
      </p:nvGrpSpPr>
      <p:grpSpPr>
        <a:xfrm>
          <a:off x="0" y="0"/>
          <a:ext cx="0" cy="0"/>
          <a:chOff x="0" y="0"/>
          <a:chExt cx="0" cy="0"/>
        </a:xfrm>
      </p:grpSpPr>
      <p:sp>
        <p:nvSpPr>
          <p:cNvPr id="716" name="Google Shape;71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7" name="Google Shape;717;p40"/>
          <p:cNvSpPr/>
          <p:nvPr/>
        </p:nvSpPr>
        <p:spPr>
          <a:xfrm flipH="1" rot="337739">
            <a:off x="8212271" y="3187242"/>
            <a:ext cx="3158465" cy="3518480"/>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 name="Google Shape;718;p40"/>
          <p:cNvGrpSpPr/>
          <p:nvPr/>
        </p:nvGrpSpPr>
        <p:grpSpPr>
          <a:xfrm>
            <a:off x="90200" y="4214393"/>
            <a:ext cx="516117" cy="779220"/>
            <a:chOff x="10572463" y="3528536"/>
            <a:chExt cx="580168" cy="875823"/>
          </a:xfrm>
        </p:grpSpPr>
        <p:grpSp>
          <p:nvGrpSpPr>
            <p:cNvPr id="719" name="Google Shape;719;p40"/>
            <p:cNvGrpSpPr/>
            <p:nvPr/>
          </p:nvGrpSpPr>
          <p:grpSpPr>
            <a:xfrm>
              <a:off x="10713815" y="3528536"/>
              <a:ext cx="438816" cy="746664"/>
              <a:chOff x="10713815" y="3528536"/>
              <a:chExt cx="438816" cy="746664"/>
            </a:xfrm>
          </p:grpSpPr>
          <p:sp>
            <p:nvSpPr>
              <p:cNvPr id="720" name="Google Shape;720;p40"/>
              <p:cNvSpPr/>
              <p:nvPr/>
            </p:nvSpPr>
            <p:spPr>
              <a:xfrm>
                <a:off x="10713815" y="3528536"/>
                <a:ext cx="438816" cy="746664"/>
              </a:xfrm>
              <a:custGeom>
                <a:rect b="b" l="l" r="r" t="t"/>
                <a:pathLst>
                  <a:path extrusionOk="0" h="746664" w="438816">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1" name="Google Shape;721;p40"/>
              <p:cNvGrpSpPr/>
              <p:nvPr/>
            </p:nvGrpSpPr>
            <p:grpSpPr>
              <a:xfrm>
                <a:off x="10776489" y="3625310"/>
                <a:ext cx="313848" cy="288226"/>
                <a:chOff x="10776489" y="3625310"/>
                <a:chExt cx="313848" cy="288226"/>
              </a:xfrm>
            </p:grpSpPr>
            <p:sp>
              <p:nvSpPr>
                <p:cNvPr id="722" name="Google Shape;722;p40"/>
                <p:cNvSpPr/>
                <p:nvPr/>
              </p:nvSpPr>
              <p:spPr>
                <a:xfrm>
                  <a:off x="10776489" y="362531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40"/>
                <p:cNvSpPr/>
                <p:nvPr/>
              </p:nvSpPr>
              <p:spPr>
                <a:xfrm>
                  <a:off x="10776489" y="367865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40"/>
                <p:cNvSpPr/>
                <p:nvPr/>
              </p:nvSpPr>
              <p:spPr>
                <a:xfrm>
                  <a:off x="10776489" y="3731990"/>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40"/>
                <p:cNvSpPr/>
                <p:nvPr/>
              </p:nvSpPr>
              <p:spPr>
                <a:xfrm>
                  <a:off x="10776489" y="378542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40"/>
                <p:cNvSpPr/>
                <p:nvPr/>
              </p:nvSpPr>
              <p:spPr>
                <a:xfrm>
                  <a:off x="10776489" y="3838765"/>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40"/>
                <p:cNvSpPr/>
                <p:nvPr/>
              </p:nvSpPr>
              <p:spPr>
                <a:xfrm>
                  <a:off x="10776489" y="3892105"/>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8" name="Google Shape;728;p40"/>
              <p:cNvGrpSpPr/>
              <p:nvPr/>
            </p:nvGrpSpPr>
            <p:grpSpPr>
              <a:xfrm>
                <a:off x="10776489" y="3999547"/>
                <a:ext cx="313848" cy="181546"/>
                <a:chOff x="10776489" y="3999547"/>
                <a:chExt cx="313848" cy="181546"/>
              </a:xfrm>
            </p:grpSpPr>
            <p:sp>
              <p:nvSpPr>
                <p:cNvPr id="729" name="Google Shape;729;p40"/>
                <p:cNvSpPr/>
                <p:nvPr/>
              </p:nvSpPr>
              <p:spPr>
                <a:xfrm>
                  <a:off x="10776489" y="399954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40"/>
                <p:cNvSpPr/>
                <p:nvPr/>
              </p:nvSpPr>
              <p:spPr>
                <a:xfrm>
                  <a:off x="10776489" y="4052887"/>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40"/>
                <p:cNvSpPr/>
                <p:nvPr/>
              </p:nvSpPr>
              <p:spPr>
                <a:xfrm>
                  <a:off x="10776489" y="4106322"/>
                  <a:ext cx="313848" cy="21431"/>
                </a:xfrm>
                <a:custGeom>
                  <a:rect b="b" l="l" r="r" t="t"/>
                  <a:pathLst>
                    <a:path extrusionOk="0" h="21431" w="313848">
                      <a:moveTo>
                        <a:pt x="0" y="0"/>
                      </a:moveTo>
                      <a:lnTo>
                        <a:pt x="313848" y="0"/>
                      </a:lnTo>
                      <a:lnTo>
                        <a:pt x="313848" y="21431"/>
                      </a:lnTo>
                      <a:lnTo>
                        <a:pt x="0" y="214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40"/>
                <p:cNvSpPr/>
                <p:nvPr/>
              </p:nvSpPr>
              <p:spPr>
                <a:xfrm>
                  <a:off x="10776489" y="4159662"/>
                  <a:ext cx="184689" cy="21431"/>
                </a:xfrm>
                <a:custGeom>
                  <a:rect b="b" l="l" r="r" t="t"/>
                  <a:pathLst>
                    <a:path extrusionOk="0" h="21431" w="184689">
                      <a:moveTo>
                        <a:pt x="0" y="0"/>
                      </a:moveTo>
                      <a:lnTo>
                        <a:pt x="184690" y="0"/>
                      </a:lnTo>
                      <a:lnTo>
                        <a:pt x="184690" y="21431"/>
                      </a:lnTo>
                      <a:lnTo>
                        <a:pt x="0" y="21431"/>
                      </a:ln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33" name="Google Shape;733;p40"/>
              <p:cNvSpPr/>
              <p:nvPr/>
            </p:nvSpPr>
            <p:spPr>
              <a:xfrm>
                <a:off x="11039951" y="3528536"/>
                <a:ext cx="112584" cy="112585"/>
              </a:xfrm>
              <a:custGeom>
                <a:rect b="b" l="l" r="r" t="t"/>
                <a:pathLst>
                  <a:path extrusionOk="0" h="112585" w="112584">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4" name="Google Shape;734;p40"/>
            <p:cNvGrpSpPr/>
            <p:nvPr/>
          </p:nvGrpSpPr>
          <p:grpSpPr>
            <a:xfrm>
              <a:off x="10572463" y="3657790"/>
              <a:ext cx="438817" cy="746569"/>
              <a:chOff x="10572463" y="3657790"/>
              <a:chExt cx="438817" cy="746569"/>
            </a:xfrm>
          </p:grpSpPr>
          <p:sp>
            <p:nvSpPr>
              <p:cNvPr id="735" name="Google Shape;735;p40"/>
              <p:cNvSpPr/>
              <p:nvPr/>
            </p:nvSpPr>
            <p:spPr>
              <a:xfrm>
                <a:off x="10572463" y="3657790"/>
                <a:ext cx="438817" cy="746569"/>
              </a:xfrm>
              <a:custGeom>
                <a:rect b="b" l="l" r="r" t="t"/>
                <a:pathLst>
                  <a:path extrusionOk="0" h="746569" w="438817">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36" name="Google Shape;736;p40"/>
              <p:cNvGrpSpPr/>
              <p:nvPr/>
            </p:nvGrpSpPr>
            <p:grpSpPr>
              <a:xfrm>
                <a:off x="10635138" y="3754469"/>
                <a:ext cx="313848" cy="288321"/>
                <a:chOff x="10635138" y="3754469"/>
                <a:chExt cx="313848" cy="288321"/>
              </a:xfrm>
            </p:grpSpPr>
            <p:sp>
              <p:nvSpPr>
                <p:cNvPr id="737" name="Google Shape;737;p40"/>
                <p:cNvSpPr/>
                <p:nvPr/>
              </p:nvSpPr>
              <p:spPr>
                <a:xfrm>
                  <a:off x="10635138" y="375446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40"/>
                <p:cNvSpPr/>
                <p:nvPr/>
              </p:nvSpPr>
              <p:spPr>
                <a:xfrm>
                  <a:off x="10635138" y="380790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40"/>
                <p:cNvSpPr/>
                <p:nvPr/>
              </p:nvSpPr>
              <p:spPr>
                <a:xfrm>
                  <a:off x="10635138" y="386124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40"/>
                <p:cNvSpPr/>
                <p:nvPr/>
              </p:nvSpPr>
              <p:spPr>
                <a:xfrm>
                  <a:off x="10635138" y="3914584"/>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40"/>
                <p:cNvSpPr/>
                <p:nvPr/>
              </p:nvSpPr>
              <p:spPr>
                <a:xfrm>
                  <a:off x="10635138" y="3968019"/>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40"/>
                <p:cNvSpPr/>
                <p:nvPr/>
              </p:nvSpPr>
              <p:spPr>
                <a:xfrm>
                  <a:off x="10635138" y="4021359"/>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3" name="Google Shape;743;p40"/>
              <p:cNvGrpSpPr/>
              <p:nvPr/>
            </p:nvGrpSpPr>
            <p:grpSpPr>
              <a:xfrm>
                <a:off x="10635138" y="4128801"/>
                <a:ext cx="313848" cy="181547"/>
                <a:chOff x="10635138" y="4128801"/>
                <a:chExt cx="313848" cy="181547"/>
              </a:xfrm>
            </p:grpSpPr>
            <p:sp>
              <p:nvSpPr>
                <p:cNvPr id="744" name="Google Shape;744;p40"/>
                <p:cNvSpPr/>
                <p:nvPr/>
              </p:nvSpPr>
              <p:spPr>
                <a:xfrm>
                  <a:off x="10635138" y="412880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40"/>
                <p:cNvSpPr/>
                <p:nvPr/>
              </p:nvSpPr>
              <p:spPr>
                <a:xfrm>
                  <a:off x="10635138" y="418214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40"/>
                <p:cNvSpPr/>
                <p:nvPr/>
              </p:nvSpPr>
              <p:spPr>
                <a:xfrm>
                  <a:off x="10635138" y="4235481"/>
                  <a:ext cx="313848" cy="21431"/>
                </a:xfrm>
                <a:custGeom>
                  <a:rect b="b" l="l" r="r" t="t"/>
                  <a:pathLst>
                    <a:path extrusionOk="0" h="21431" w="313848">
                      <a:moveTo>
                        <a:pt x="0" y="0"/>
                      </a:moveTo>
                      <a:lnTo>
                        <a:pt x="313849" y="0"/>
                      </a:lnTo>
                      <a:lnTo>
                        <a:pt x="313849" y="21431"/>
                      </a:lnTo>
                      <a:lnTo>
                        <a:pt x="0"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40"/>
                <p:cNvSpPr/>
                <p:nvPr/>
              </p:nvSpPr>
              <p:spPr>
                <a:xfrm>
                  <a:off x="10635138" y="4288917"/>
                  <a:ext cx="184689" cy="21431"/>
                </a:xfrm>
                <a:custGeom>
                  <a:rect b="b" l="l" r="r" t="t"/>
                  <a:pathLst>
                    <a:path extrusionOk="0" h="21431" w="184689">
                      <a:moveTo>
                        <a:pt x="0" y="0"/>
                      </a:moveTo>
                      <a:lnTo>
                        <a:pt x="184689" y="0"/>
                      </a:lnTo>
                      <a:lnTo>
                        <a:pt x="184689" y="21431"/>
                      </a:lnTo>
                      <a:lnTo>
                        <a:pt x="-1" y="214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48" name="Google Shape;748;p40"/>
              <p:cNvSpPr/>
              <p:nvPr/>
            </p:nvSpPr>
            <p:spPr>
              <a:xfrm>
                <a:off x="10898599" y="3657790"/>
                <a:ext cx="112586" cy="112585"/>
              </a:xfrm>
              <a:custGeom>
                <a:rect b="b" l="l" r="r" t="t"/>
                <a:pathLst>
                  <a:path extrusionOk="0" h="112585" w="112586">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49" name="Google Shape;749;p40"/>
          <p:cNvSpPr/>
          <p:nvPr/>
        </p:nvSpPr>
        <p:spPr>
          <a:xfrm flipH="1" rot="-3657034">
            <a:off x="-1404232" y="-737971"/>
            <a:ext cx="2746020" cy="162787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 name="Google Shape;750;p40"/>
          <p:cNvGrpSpPr/>
          <p:nvPr/>
        </p:nvGrpSpPr>
        <p:grpSpPr>
          <a:xfrm>
            <a:off x="8114970" y="266839"/>
            <a:ext cx="829992" cy="750888"/>
            <a:chOff x="8114596" y="445039"/>
            <a:chExt cx="633002" cy="572716"/>
          </a:xfrm>
        </p:grpSpPr>
        <p:grpSp>
          <p:nvGrpSpPr>
            <p:cNvPr id="751" name="Google Shape;751;p40"/>
            <p:cNvGrpSpPr/>
            <p:nvPr/>
          </p:nvGrpSpPr>
          <p:grpSpPr>
            <a:xfrm>
              <a:off x="8114596" y="445039"/>
              <a:ext cx="633002" cy="572716"/>
              <a:chOff x="7189660" y="520827"/>
              <a:chExt cx="598074" cy="541115"/>
            </a:xfrm>
          </p:grpSpPr>
          <p:sp>
            <p:nvSpPr>
              <p:cNvPr id="752" name="Google Shape;752;p40"/>
              <p:cNvSpPr/>
              <p:nvPr/>
            </p:nvSpPr>
            <p:spPr>
              <a:xfrm>
                <a:off x="7189660" y="520827"/>
                <a:ext cx="598074" cy="541115"/>
              </a:xfrm>
              <a:custGeom>
                <a:rect b="b" l="l" r="r" t="t"/>
                <a:pathLst>
                  <a:path extrusionOk="0" h="541115" w="598074">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3" name="Google Shape;753;p40"/>
              <p:cNvGrpSpPr/>
              <p:nvPr/>
            </p:nvGrpSpPr>
            <p:grpSpPr>
              <a:xfrm>
                <a:off x="7579137" y="551973"/>
                <a:ext cx="164782" cy="41529"/>
                <a:chOff x="7579137" y="551973"/>
                <a:chExt cx="164782" cy="41529"/>
              </a:xfrm>
            </p:grpSpPr>
            <p:sp>
              <p:nvSpPr>
                <p:cNvPr id="754" name="Google Shape;754;p40"/>
                <p:cNvSpPr/>
                <p:nvPr/>
              </p:nvSpPr>
              <p:spPr>
                <a:xfrm>
                  <a:off x="7702391"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40"/>
                <p:cNvSpPr/>
                <p:nvPr/>
              </p:nvSpPr>
              <p:spPr>
                <a:xfrm>
                  <a:off x="7640764"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40"/>
                <p:cNvSpPr/>
                <p:nvPr/>
              </p:nvSpPr>
              <p:spPr>
                <a:xfrm>
                  <a:off x="7579137"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57" name="Google Shape;757;p40"/>
            <p:cNvGrpSpPr/>
            <p:nvPr/>
          </p:nvGrpSpPr>
          <p:grpSpPr>
            <a:xfrm>
              <a:off x="8184962" y="619646"/>
              <a:ext cx="498115" cy="257273"/>
              <a:chOff x="7256144" y="685800"/>
              <a:chExt cx="470630" cy="243077"/>
            </a:xfrm>
          </p:grpSpPr>
          <p:sp>
            <p:nvSpPr>
              <p:cNvPr id="758" name="Google Shape;758;p40"/>
              <p:cNvSpPr/>
              <p:nvPr/>
            </p:nvSpPr>
            <p:spPr>
              <a:xfrm>
                <a:off x="7256144" y="694753"/>
                <a:ext cx="218503" cy="218217"/>
              </a:xfrm>
              <a:custGeom>
                <a:rect b="b" l="l" r="r" t="t"/>
                <a:pathLst>
                  <a:path extrusionOk="0" h="218217" w="218503">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9" name="Google Shape;759;p40"/>
              <p:cNvGrpSpPr/>
              <p:nvPr/>
            </p:nvGrpSpPr>
            <p:grpSpPr>
              <a:xfrm>
                <a:off x="7512843" y="685800"/>
                <a:ext cx="213931" cy="243077"/>
                <a:chOff x="7512843" y="685800"/>
                <a:chExt cx="213931" cy="243077"/>
              </a:xfrm>
            </p:grpSpPr>
            <p:grpSp>
              <p:nvGrpSpPr>
                <p:cNvPr id="760" name="Google Shape;760;p40"/>
                <p:cNvGrpSpPr/>
                <p:nvPr/>
              </p:nvGrpSpPr>
              <p:grpSpPr>
                <a:xfrm>
                  <a:off x="7512843" y="836580"/>
                  <a:ext cx="213931" cy="92297"/>
                  <a:chOff x="7512843" y="836580"/>
                  <a:chExt cx="213931" cy="92297"/>
                </a:xfrm>
              </p:grpSpPr>
              <p:sp>
                <p:nvSpPr>
                  <p:cNvPr id="761" name="Google Shape;761;p40"/>
                  <p:cNvSpPr/>
                  <p:nvPr/>
                </p:nvSpPr>
                <p:spPr>
                  <a:xfrm>
                    <a:off x="7512843" y="856011"/>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40"/>
                  <p:cNvSpPr/>
                  <p:nvPr/>
                </p:nvSpPr>
                <p:spPr>
                  <a:xfrm>
                    <a:off x="7512843" y="83658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3" name="Google Shape;763;p40"/>
                <p:cNvGrpSpPr/>
                <p:nvPr/>
              </p:nvGrpSpPr>
              <p:grpSpPr>
                <a:xfrm>
                  <a:off x="7512843" y="761238"/>
                  <a:ext cx="213931" cy="92296"/>
                  <a:chOff x="7512843" y="761238"/>
                  <a:chExt cx="213931" cy="92296"/>
                </a:xfrm>
              </p:grpSpPr>
              <p:sp>
                <p:nvSpPr>
                  <p:cNvPr id="764" name="Google Shape;764;p40"/>
                  <p:cNvSpPr/>
                  <p:nvPr/>
                </p:nvSpPr>
                <p:spPr>
                  <a:xfrm>
                    <a:off x="7512843" y="780668"/>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40"/>
                  <p:cNvSpPr/>
                  <p:nvPr/>
                </p:nvSpPr>
                <p:spPr>
                  <a:xfrm>
                    <a:off x="7512843" y="761238"/>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6" name="Google Shape;766;p40"/>
                <p:cNvGrpSpPr/>
                <p:nvPr/>
              </p:nvGrpSpPr>
              <p:grpSpPr>
                <a:xfrm>
                  <a:off x="7512843" y="685800"/>
                  <a:ext cx="213931" cy="92297"/>
                  <a:chOff x="7512843" y="685800"/>
                  <a:chExt cx="213931" cy="92297"/>
                </a:xfrm>
              </p:grpSpPr>
              <p:sp>
                <p:nvSpPr>
                  <p:cNvPr id="767" name="Google Shape;767;p40"/>
                  <p:cNvSpPr/>
                  <p:nvPr/>
                </p:nvSpPr>
                <p:spPr>
                  <a:xfrm>
                    <a:off x="7512843" y="705231"/>
                    <a:ext cx="213931" cy="72866"/>
                  </a:xfrm>
                  <a:custGeom>
                    <a:rect b="b" l="l" r="r" t="t"/>
                    <a:pathLst>
                      <a:path extrusionOk="0" h="72866" w="213931">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40"/>
                  <p:cNvSpPr/>
                  <p:nvPr/>
                </p:nvSpPr>
                <p:spPr>
                  <a:xfrm>
                    <a:off x="7512843" y="68580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69" name="Shape 769"/>
        <p:cNvGrpSpPr/>
        <p:nvPr/>
      </p:nvGrpSpPr>
      <p:grpSpPr>
        <a:xfrm>
          <a:off x="0" y="0"/>
          <a:ext cx="0" cy="0"/>
          <a:chOff x="0" y="0"/>
          <a:chExt cx="0" cy="0"/>
        </a:xfrm>
      </p:grpSpPr>
      <p:sp>
        <p:nvSpPr>
          <p:cNvPr id="770" name="Google Shape;770;p41"/>
          <p:cNvSpPr/>
          <p:nvPr/>
        </p:nvSpPr>
        <p:spPr>
          <a:xfrm flipH="1" rot="9076707">
            <a:off x="7972821" y="-586852"/>
            <a:ext cx="1683799" cy="167281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72" name="Google Shape;772;p41"/>
          <p:cNvGrpSpPr/>
          <p:nvPr/>
        </p:nvGrpSpPr>
        <p:grpSpPr>
          <a:xfrm flipH="1">
            <a:off x="683048" y="4696520"/>
            <a:ext cx="325927" cy="404808"/>
            <a:chOff x="7385113" y="1535430"/>
            <a:chExt cx="435673" cy="541115"/>
          </a:xfrm>
        </p:grpSpPr>
        <p:sp>
          <p:nvSpPr>
            <p:cNvPr id="773" name="Google Shape;773;p41"/>
            <p:cNvSpPr/>
            <p:nvPr/>
          </p:nvSpPr>
          <p:spPr>
            <a:xfrm>
              <a:off x="7385113" y="1535430"/>
              <a:ext cx="435673" cy="541115"/>
            </a:xfrm>
            <a:custGeom>
              <a:rect b="b" l="l" r="r" t="t"/>
              <a:pathLst>
                <a:path extrusionOk="0" h="541115" w="435673">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74" name="Google Shape;774;p41"/>
            <p:cNvGrpSpPr/>
            <p:nvPr/>
          </p:nvGrpSpPr>
          <p:grpSpPr>
            <a:xfrm>
              <a:off x="7612094" y="1566576"/>
              <a:ext cx="164781" cy="41529"/>
              <a:chOff x="7612094" y="1566576"/>
              <a:chExt cx="164781" cy="41529"/>
            </a:xfrm>
          </p:grpSpPr>
          <p:sp>
            <p:nvSpPr>
              <p:cNvPr id="775" name="Google Shape;775;p41"/>
              <p:cNvSpPr/>
              <p:nvPr/>
            </p:nvSpPr>
            <p:spPr>
              <a:xfrm>
                <a:off x="7735347" y="1566576"/>
                <a:ext cx="41528" cy="41529"/>
              </a:xfrm>
              <a:custGeom>
                <a:rect b="b" l="l" r="r" t="t"/>
                <a:pathLst>
                  <a:path extrusionOk="0" h="41529" w="41528">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41"/>
              <p:cNvSpPr/>
              <p:nvPr/>
            </p:nvSpPr>
            <p:spPr>
              <a:xfrm>
                <a:off x="7673721" y="1566576"/>
                <a:ext cx="41528" cy="41529"/>
              </a:xfrm>
              <a:custGeom>
                <a:rect b="b" l="l" r="r" t="t"/>
                <a:pathLst>
                  <a:path extrusionOk="0" h="41529" w="41528">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41"/>
              <p:cNvSpPr/>
              <p:nvPr/>
            </p:nvSpPr>
            <p:spPr>
              <a:xfrm>
                <a:off x="7612094" y="1566576"/>
                <a:ext cx="41529" cy="41529"/>
              </a:xfrm>
              <a:custGeom>
                <a:rect b="b" l="l" r="r" t="t"/>
                <a:pathLst>
                  <a:path extrusionOk="0" h="41529" w="41529">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78" name="Google Shape;778;p41"/>
          <p:cNvGrpSpPr/>
          <p:nvPr/>
        </p:nvGrpSpPr>
        <p:grpSpPr>
          <a:xfrm flipH="1">
            <a:off x="713902" y="4774546"/>
            <a:ext cx="268636" cy="280965"/>
            <a:chOff x="7420451" y="1639728"/>
            <a:chExt cx="359091" cy="375571"/>
          </a:xfrm>
        </p:grpSpPr>
        <p:sp>
          <p:nvSpPr>
            <p:cNvPr id="779" name="Google Shape;779;p41"/>
            <p:cNvSpPr/>
            <p:nvPr/>
          </p:nvSpPr>
          <p:spPr>
            <a:xfrm>
              <a:off x="7420451" y="1852041"/>
              <a:ext cx="357473" cy="163258"/>
            </a:xfrm>
            <a:custGeom>
              <a:rect b="b" l="l" r="r" t="t"/>
              <a:pathLst>
                <a:path extrusionOk="0" h="163258" w="357473">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41"/>
            <p:cNvSpPr/>
            <p:nvPr/>
          </p:nvSpPr>
          <p:spPr>
            <a:xfrm>
              <a:off x="7425594" y="1639728"/>
              <a:ext cx="353948" cy="180117"/>
            </a:xfrm>
            <a:custGeom>
              <a:rect b="b" l="l" r="r" t="t"/>
              <a:pathLst>
                <a:path extrusionOk="0" h="180117" w="353948">
                  <a:moveTo>
                    <a:pt x="0" y="0"/>
                  </a:moveTo>
                  <a:lnTo>
                    <a:pt x="353949" y="0"/>
                  </a:lnTo>
                  <a:lnTo>
                    <a:pt x="353949" y="180118"/>
                  </a:lnTo>
                  <a:lnTo>
                    <a:pt x="0" y="1801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1" name="Google Shape;781;p41"/>
          <p:cNvGrpSpPr/>
          <p:nvPr/>
        </p:nvGrpSpPr>
        <p:grpSpPr>
          <a:xfrm flipH="1">
            <a:off x="96200" y="4469347"/>
            <a:ext cx="355444" cy="644072"/>
            <a:chOff x="1945386" y="5582316"/>
            <a:chExt cx="470725" cy="852963"/>
          </a:xfrm>
        </p:grpSpPr>
        <p:grpSp>
          <p:nvGrpSpPr>
            <p:cNvPr id="782" name="Google Shape;782;p41"/>
            <p:cNvGrpSpPr/>
            <p:nvPr/>
          </p:nvGrpSpPr>
          <p:grpSpPr>
            <a:xfrm>
              <a:off x="1945386" y="5582316"/>
              <a:ext cx="470725" cy="852963"/>
              <a:chOff x="1945386" y="5582316"/>
              <a:chExt cx="470725" cy="852963"/>
            </a:xfrm>
          </p:grpSpPr>
          <p:sp>
            <p:nvSpPr>
              <p:cNvPr id="783" name="Google Shape;783;p41"/>
              <p:cNvSpPr/>
              <p:nvPr/>
            </p:nvSpPr>
            <p:spPr>
              <a:xfrm>
                <a:off x="1945386" y="5582316"/>
                <a:ext cx="470725" cy="852963"/>
              </a:xfrm>
              <a:custGeom>
                <a:rect b="b" l="l" r="r" t="t"/>
                <a:pathLst>
                  <a:path extrusionOk="0" h="852963" w="470725">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41"/>
              <p:cNvSpPr/>
              <p:nvPr/>
            </p:nvSpPr>
            <p:spPr>
              <a:xfrm>
                <a:off x="1965864" y="5625846"/>
                <a:ext cx="429577" cy="699420"/>
              </a:xfrm>
              <a:custGeom>
                <a:rect b="b" l="l" r="r" t="t"/>
                <a:pathLst>
                  <a:path extrusionOk="0" h="699420" w="429577">
                    <a:moveTo>
                      <a:pt x="0" y="0"/>
                    </a:moveTo>
                    <a:lnTo>
                      <a:pt x="429578" y="0"/>
                    </a:lnTo>
                    <a:lnTo>
                      <a:pt x="429578" y="699421"/>
                    </a:lnTo>
                    <a:lnTo>
                      <a:pt x="0" y="6994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85" name="Google Shape;785;p41"/>
            <p:cNvSpPr/>
            <p:nvPr/>
          </p:nvSpPr>
          <p:spPr>
            <a:xfrm>
              <a:off x="1986438" y="6371462"/>
              <a:ext cx="388334" cy="32194"/>
            </a:xfrm>
            <a:custGeom>
              <a:rect b="b" l="l" r="r" t="t"/>
              <a:pathLst>
                <a:path extrusionOk="0" h="32194" w="388334">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6" name="Google Shape;786;p41"/>
          <p:cNvGrpSpPr/>
          <p:nvPr/>
        </p:nvGrpSpPr>
        <p:grpSpPr>
          <a:xfrm>
            <a:off x="7975988" y="116167"/>
            <a:ext cx="1061979" cy="558999"/>
            <a:chOff x="3859815" y="2867310"/>
            <a:chExt cx="1262157" cy="664368"/>
          </a:xfrm>
        </p:grpSpPr>
        <p:sp>
          <p:nvSpPr>
            <p:cNvPr id="787" name="Google Shape;787;p41"/>
            <p:cNvSpPr/>
            <p:nvPr/>
          </p:nvSpPr>
          <p:spPr>
            <a:xfrm>
              <a:off x="3859815" y="2867310"/>
              <a:ext cx="1262157" cy="664368"/>
            </a:xfrm>
            <a:custGeom>
              <a:rect b="b" l="l" r="r" t="t"/>
              <a:pathLst>
                <a:path extrusionOk="0" h="664368" w="1262157">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8" name="Google Shape;788;p41"/>
            <p:cNvGrpSpPr/>
            <p:nvPr/>
          </p:nvGrpSpPr>
          <p:grpSpPr>
            <a:xfrm>
              <a:off x="4275677" y="3065525"/>
              <a:ext cx="334517" cy="380047"/>
              <a:chOff x="4275677" y="3065525"/>
              <a:chExt cx="334517" cy="380047"/>
            </a:xfrm>
          </p:grpSpPr>
          <p:grpSp>
            <p:nvGrpSpPr>
              <p:cNvPr id="789" name="Google Shape;789;p41"/>
              <p:cNvGrpSpPr/>
              <p:nvPr/>
            </p:nvGrpSpPr>
            <p:grpSpPr>
              <a:xfrm>
                <a:off x="4275677" y="3065525"/>
                <a:ext cx="334517" cy="380047"/>
                <a:chOff x="4275677" y="3065525"/>
                <a:chExt cx="334517" cy="380047"/>
              </a:xfrm>
            </p:grpSpPr>
            <p:grpSp>
              <p:nvGrpSpPr>
                <p:cNvPr id="790" name="Google Shape;790;p41"/>
                <p:cNvGrpSpPr/>
                <p:nvPr/>
              </p:nvGrpSpPr>
              <p:grpSpPr>
                <a:xfrm>
                  <a:off x="4275677" y="3301269"/>
                  <a:ext cx="334422" cy="144303"/>
                  <a:chOff x="4275677" y="3301269"/>
                  <a:chExt cx="334422" cy="144303"/>
                </a:xfrm>
              </p:grpSpPr>
              <p:sp>
                <p:nvSpPr>
                  <p:cNvPr id="791" name="Google Shape;791;p41"/>
                  <p:cNvSpPr/>
                  <p:nvPr/>
                </p:nvSpPr>
                <p:spPr>
                  <a:xfrm>
                    <a:off x="4275677" y="333165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41"/>
                  <p:cNvSpPr/>
                  <p:nvPr/>
                </p:nvSpPr>
                <p:spPr>
                  <a:xfrm>
                    <a:off x="4275772" y="3301269"/>
                    <a:ext cx="334327" cy="60769"/>
                  </a:xfrm>
                  <a:custGeom>
                    <a:rect b="b" l="l" r="r" t="t"/>
                    <a:pathLst>
                      <a:path extrusionOk="0" h="60769" w="334327">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3" name="Google Shape;793;p41"/>
                <p:cNvGrpSpPr/>
                <p:nvPr/>
              </p:nvGrpSpPr>
              <p:grpSpPr>
                <a:xfrm>
                  <a:off x="4275677" y="3183350"/>
                  <a:ext cx="334422" cy="144302"/>
                  <a:chOff x="4275677" y="3183350"/>
                  <a:chExt cx="334422" cy="144302"/>
                </a:xfrm>
              </p:grpSpPr>
              <p:sp>
                <p:nvSpPr>
                  <p:cNvPr id="794" name="Google Shape;794;p41"/>
                  <p:cNvSpPr/>
                  <p:nvPr/>
                </p:nvSpPr>
                <p:spPr>
                  <a:xfrm>
                    <a:off x="4275677" y="321373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41"/>
                  <p:cNvSpPr/>
                  <p:nvPr/>
                </p:nvSpPr>
                <p:spPr>
                  <a:xfrm>
                    <a:off x="4275772" y="3183350"/>
                    <a:ext cx="334327" cy="60769"/>
                  </a:xfrm>
                  <a:custGeom>
                    <a:rect b="b" l="l" r="r" t="t"/>
                    <a:pathLst>
                      <a:path extrusionOk="0" h="60769" w="334327">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6" name="Google Shape;796;p41"/>
                <p:cNvGrpSpPr/>
                <p:nvPr/>
              </p:nvGrpSpPr>
              <p:grpSpPr>
                <a:xfrm>
                  <a:off x="4275677" y="3065525"/>
                  <a:ext cx="334517" cy="144303"/>
                  <a:chOff x="4275677" y="3065525"/>
                  <a:chExt cx="334517" cy="144303"/>
                </a:xfrm>
              </p:grpSpPr>
              <p:sp>
                <p:nvSpPr>
                  <p:cNvPr id="797" name="Google Shape;797;p41"/>
                  <p:cNvSpPr/>
                  <p:nvPr/>
                </p:nvSpPr>
                <p:spPr>
                  <a:xfrm>
                    <a:off x="4275677" y="3095910"/>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41"/>
                  <p:cNvSpPr/>
                  <p:nvPr/>
                </p:nvSpPr>
                <p:spPr>
                  <a:xfrm>
                    <a:off x="4275867" y="3065525"/>
                    <a:ext cx="334327" cy="60769"/>
                  </a:xfrm>
                  <a:custGeom>
                    <a:rect b="b" l="l" r="r" t="t"/>
                    <a:pathLst>
                      <a:path extrusionOk="0" h="60769" w="334327">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99" name="Google Shape;799;p41"/>
              <p:cNvSpPr/>
              <p:nvPr/>
            </p:nvSpPr>
            <p:spPr>
              <a:xfrm>
                <a:off x="4529994" y="3140487"/>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41"/>
              <p:cNvSpPr/>
              <p:nvPr/>
            </p:nvSpPr>
            <p:spPr>
              <a:xfrm>
                <a:off x="4529994" y="3256216"/>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41"/>
              <p:cNvSpPr/>
              <p:nvPr/>
            </p:nvSpPr>
            <p:spPr>
              <a:xfrm>
                <a:off x="4529994" y="3377088"/>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02" name="Google Shape;802;p41"/>
          <p:cNvGrpSpPr/>
          <p:nvPr/>
        </p:nvGrpSpPr>
        <p:grpSpPr>
          <a:xfrm flipH="1" rot="5400000">
            <a:off x="557972" y="4696603"/>
            <a:ext cx="16329" cy="218290"/>
            <a:chOff x="10809827" y="4402455"/>
            <a:chExt cx="24764" cy="330993"/>
          </a:xfrm>
        </p:grpSpPr>
        <p:sp>
          <p:nvSpPr>
            <p:cNvPr id="803" name="Google Shape;803;p41"/>
            <p:cNvSpPr/>
            <p:nvPr/>
          </p:nvSpPr>
          <p:spPr>
            <a:xfrm>
              <a:off x="10822209" y="4414266"/>
              <a:ext cx="9525" cy="307467"/>
            </a:xfrm>
            <a:custGeom>
              <a:rect b="b" l="l" r="r" t="t"/>
              <a:pathLst>
                <a:path extrusionOk="0" h="307467" w="9525">
                  <a:moveTo>
                    <a:pt x="-1" y="307467"/>
                  </a:moveTo>
                  <a:lnTo>
                    <a:pt x="-1" y="0"/>
                  </a:lnTo>
                </a:path>
              </a:pathLst>
            </a:custGeom>
            <a:solidFill>
              <a:schemeClr val="accent4"/>
            </a:solidFill>
            <a:ln cap="flat" cmpd="sng" w="10950">
              <a:solidFill>
                <a:schemeClr val="accent4"/>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41"/>
            <p:cNvSpPr/>
            <p:nvPr/>
          </p:nvSpPr>
          <p:spPr>
            <a:xfrm>
              <a:off x="10809827" y="4708683"/>
              <a:ext cx="24764" cy="24765"/>
            </a:xfrm>
            <a:custGeom>
              <a:rect b="b" l="l" r="r" t="t"/>
              <a:pathLst>
                <a:path extrusionOk="0" h="24765" w="24764">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41"/>
            <p:cNvSpPr/>
            <p:nvPr/>
          </p:nvSpPr>
          <p:spPr>
            <a:xfrm>
              <a:off x="10809827" y="4402455"/>
              <a:ext cx="24764" cy="24764"/>
            </a:xfrm>
            <a:custGeom>
              <a:rect b="b" l="l" r="r" t="t"/>
              <a:pathLst>
                <a:path extrusionOk="0" h="24764" w="24764">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06" name="Google Shape;806;p41"/>
          <p:cNvSpPr/>
          <p:nvPr/>
        </p:nvSpPr>
        <p:spPr>
          <a:xfrm rot="-532595">
            <a:off x="7984139" y="4422751"/>
            <a:ext cx="1661199" cy="134324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flipH="1" rot="-5145822">
            <a:off x="-1235221" y="72085"/>
            <a:ext cx="2404292" cy="1318592"/>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08" name="Shape 808"/>
        <p:cNvGrpSpPr/>
        <p:nvPr/>
      </p:nvGrpSpPr>
      <p:grpSpPr>
        <a:xfrm>
          <a:off x="0" y="0"/>
          <a:ext cx="0" cy="0"/>
          <a:chOff x="0" y="0"/>
          <a:chExt cx="0" cy="0"/>
        </a:xfrm>
      </p:grpSpPr>
      <p:sp>
        <p:nvSpPr>
          <p:cNvPr id="809" name="Google Shape;809;p42"/>
          <p:cNvSpPr txBox="1"/>
          <p:nvPr>
            <p:ph type="title"/>
          </p:nvPr>
        </p:nvSpPr>
        <p:spPr>
          <a:xfrm>
            <a:off x="2347938" y="997200"/>
            <a:ext cx="4448100" cy="10587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sz="85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0" name="Google Shape;810;p42"/>
          <p:cNvSpPr txBox="1"/>
          <p:nvPr>
            <p:ph idx="1" type="subTitle"/>
          </p:nvPr>
        </p:nvSpPr>
        <p:spPr>
          <a:xfrm>
            <a:off x="2347900" y="1841450"/>
            <a:ext cx="4448100" cy="105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1" name="Google Shape;811;p42"/>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b="1" lang="en" sz="1200" u="sng">
                <a:solidFill>
                  <a:schemeClr val="hlink"/>
                </a:solidFill>
                <a:latin typeface="Open Sans"/>
                <a:ea typeface="Open Sans"/>
                <a:cs typeface="Open Sans"/>
                <a:sym typeface="Open Sans"/>
                <a:hlinkClick r:id="rId2"/>
              </a:rPr>
              <a:t>Slidesgo</a:t>
            </a:r>
            <a:r>
              <a:rPr lang="en" sz="1200">
                <a:solidFill>
                  <a:schemeClr val="dk1"/>
                </a:solidFill>
                <a:latin typeface="Open Sans"/>
                <a:ea typeface="Open Sans"/>
                <a:cs typeface="Open Sans"/>
                <a:sym typeface="Open Sans"/>
              </a:rPr>
              <a:t>, and includes icons by </a:t>
            </a:r>
            <a:r>
              <a:rPr b="1" lang="en" sz="12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a:ea typeface="Open Sans"/>
                <a:cs typeface="Open Sans"/>
                <a:sym typeface="Open Sans"/>
              </a:rPr>
              <a:t>, and infographics &amp; images by </a:t>
            </a:r>
            <a:r>
              <a:rPr b="1" lang="en" sz="12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dk1"/>
                </a:solidFill>
                <a:latin typeface="Open Sans"/>
                <a:ea typeface="Open Sans"/>
                <a:cs typeface="Open Sans"/>
                <a:sym typeface="Open Sans"/>
              </a:rPr>
              <a:t> </a:t>
            </a:r>
            <a:endParaRPr b="1" sz="1200" u="sng">
              <a:solidFill>
                <a:schemeClr val="dk1"/>
              </a:solidFill>
              <a:latin typeface="Open Sans"/>
              <a:ea typeface="Open Sans"/>
              <a:cs typeface="Open Sans"/>
              <a:sym typeface="Open Sans"/>
            </a:endParaRPr>
          </a:p>
        </p:txBody>
      </p:sp>
      <p:sp>
        <p:nvSpPr>
          <p:cNvPr id="812" name="Google Shape;812;p42"/>
          <p:cNvSpPr/>
          <p:nvPr/>
        </p:nvSpPr>
        <p:spPr>
          <a:xfrm flipH="1" rot="-2493044">
            <a:off x="-1086706" y="-570280"/>
            <a:ext cx="2902912" cy="234728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p:nvPr/>
        </p:nvSpPr>
        <p:spPr>
          <a:xfrm flipH="1" rot="-5051288">
            <a:off x="7227752" y="3451481"/>
            <a:ext cx="2997828" cy="2576307"/>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p:nvPr/>
        </p:nvSpPr>
        <p:spPr>
          <a:xfrm flipH="1" rot="460638">
            <a:off x="178423" y="3742788"/>
            <a:ext cx="1359611" cy="122255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flipH="1" rot="460623">
            <a:off x="6683138" y="-2074210"/>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grpSp>
        <p:nvGrpSpPr>
          <p:cNvPr id="42" name="Google Shape;42;p5"/>
          <p:cNvGrpSpPr/>
          <p:nvPr/>
        </p:nvGrpSpPr>
        <p:grpSpPr>
          <a:xfrm>
            <a:off x="292415" y="-436560"/>
            <a:ext cx="8559171" cy="5941918"/>
            <a:chOff x="0" y="-638275"/>
            <a:chExt cx="22824455" cy="15845115"/>
          </a:xfrm>
        </p:grpSpPr>
        <p:grpSp>
          <p:nvGrpSpPr>
            <p:cNvPr id="43" name="Google Shape;43;p5"/>
            <p:cNvGrpSpPr/>
            <p:nvPr/>
          </p:nvGrpSpPr>
          <p:grpSpPr>
            <a:xfrm>
              <a:off x="0" y="-638275"/>
              <a:ext cx="22824370" cy="15845115"/>
              <a:chOff x="0" y="-47625"/>
              <a:chExt cx="1703057" cy="1182286"/>
            </a:xfrm>
          </p:grpSpPr>
          <p:sp>
            <p:nvSpPr>
              <p:cNvPr id="44" name="Google Shape;44;p5"/>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45" name="Google Shape;45;p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 name="Google Shape;46;p5"/>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47" name="Google Shape;47;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 name="Google Shape;4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5"/>
          <p:cNvSpPr/>
          <p:nvPr/>
        </p:nvSpPr>
        <p:spPr>
          <a:xfrm>
            <a:off x="712614" y="3540046"/>
            <a:ext cx="1638684" cy="1456381"/>
          </a:xfrm>
          <a:custGeom>
            <a:rect b="b" l="l" r="r" t="t"/>
            <a:pathLst>
              <a:path extrusionOk="0" h="1474816" w="1659427">
                <a:moveTo>
                  <a:pt x="0" y="0"/>
                </a:moveTo>
                <a:lnTo>
                  <a:pt x="1659427" y="0"/>
                </a:lnTo>
                <a:lnTo>
                  <a:pt x="1659427" y="1474815"/>
                </a:lnTo>
                <a:lnTo>
                  <a:pt x="0" y="1474815"/>
                </a:lnTo>
                <a:lnTo>
                  <a:pt x="0" y="0"/>
                </a:lnTo>
                <a:close/>
              </a:path>
            </a:pathLst>
          </a:custGeom>
          <a:blipFill rotWithShape="1">
            <a:blip r:embed="rId3">
              <a:alphaModFix/>
            </a:blip>
            <a:stretch>
              <a:fillRect b="0" l="0" r="0" t="0"/>
            </a:stretch>
          </a:blipFill>
          <a:ln>
            <a:noFill/>
          </a:ln>
        </p:spPr>
      </p:sp>
      <p:sp>
        <p:nvSpPr>
          <p:cNvPr id="52" name="Google Shape;52;p5"/>
          <p:cNvSpPr/>
          <p:nvPr/>
        </p:nvSpPr>
        <p:spPr>
          <a:xfrm>
            <a:off x="7164000" y="309808"/>
            <a:ext cx="1123379" cy="1116358"/>
          </a:xfrm>
          <a:custGeom>
            <a:rect b="b" l="l" r="r" t="t"/>
            <a:pathLst>
              <a:path extrusionOk="0" h="1328998" w="1337356">
                <a:moveTo>
                  <a:pt x="0" y="0"/>
                </a:moveTo>
                <a:lnTo>
                  <a:pt x="1337356" y="0"/>
                </a:lnTo>
                <a:lnTo>
                  <a:pt x="1337356" y="1328998"/>
                </a:lnTo>
                <a:lnTo>
                  <a:pt x="0" y="1328998"/>
                </a:lnTo>
                <a:lnTo>
                  <a:pt x="0" y="0"/>
                </a:lnTo>
                <a:close/>
              </a:path>
            </a:pathLst>
          </a:custGeom>
          <a:blipFill rotWithShape="1">
            <a:blip r:embed="rId4">
              <a:alphaModFix/>
            </a:blip>
            <a:stretch>
              <a:fillRect b="0" l="0" r="0" t="0"/>
            </a:stretch>
          </a:blipFill>
          <a:ln>
            <a:noFill/>
          </a:ln>
        </p:spPr>
      </p:sp>
      <p:sp>
        <p:nvSpPr>
          <p:cNvPr id="53" name="Google Shape;53;p5"/>
          <p:cNvSpPr/>
          <p:nvPr/>
        </p:nvSpPr>
        <p:spPr>
          <a:xfrm rot="1414482">
            <a:off x="7217414" y="4340453"/>
            <a:ext cx="1954101" cy="1294592"/>
          </a:xfrm>
          <a:custGeom>
            <a:rect b="b" l="l" r="r" t="t"/>
            <a:pathLst>
              <a:path extrusionOk="0" h="1232774" w="1860790">
                <a:moveTo>
                  <a:pt x="0" y="0"/>
                </a:moveTo>
                <a:lnTo>
                  <a:pt x="1860791" y="0"/>
                </a:lnTo>
                <a:lnTo>
                  <a:pt x="1860791" y="1232773"/>
                </a:lnTo>
                <a:lnTo>
                  <a:pt x="0" y="1232773"/>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16" name="Shape 816"/>
        <p:cNvGrpSpPr/>
        <p:nvPr/>
      </p:nvGrpSpPr>
      <p:grpSpPr>
        <a:xfrm>
          <a:off x="0" y="0"/>
          <a:ext cx="0" cy="0"/>
          <a:chOff x="0" y="0"/>
          <a:chExt cx="0" cy="0"/>
        </a:xfrm>
      </p:grpSpPr>
      <p:sp>
        <p:nvSpPr>
          <p:cNvPr id="817" name="Google Shape;817;p43"/>
          <p:cNvSpPr/>
          <p:nvPr/>
        </p:nvSpPr>
        <p:spPr>
          <a:xfrm flipH="1" rot="-1900174">
            <a:off x="-500059" y="-436065"/>
            <a:ext cx="1729608" cy="139855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flipH="1" rot="-3263452">
            <a:off x="5847147" y="3927927"/>
            <a:ext cx="2997856" cy="257629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flipH="1" rot="460623">
            <a:off x="6387251" y="-1517085"/>
            <a:ext cx="4087061" cy="330470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flipH="1" rot="531593">
            <a:off x="-1222788" y="3829381"/>
            <a:ext cx="2902962" cy="234732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43"/>
          <p:cNvGrpSpPr/>
          <p:nvPr/>
        </p:nvGrpSpPr>
        <p:grpSpPr>
          <a:xfrm>
            <a:off x="7931872" y="177093"/>
            <a:ext cx="997823" cy="737095"/>
            <a:chOff x="7931872" y="177093"/>
            <a:chExt cx="997823" cy="737095"/>
          </a:xfrm>
        </p:grpSpPr>
        <p:grpSp>
          <p:nvGrpSpPr>
            <p:cNvPr id="822" name="Google Shape;822;p43"/>
            <p:cNvGrpSpPr/>
            <p:nvPr/>
          </p:nvGrpSpPr>
          <p:grpSpPr>
            <a:xfrm>
              <a:off x="7931872" y="177093"/>
              <a:ext cx="919725" cy="318025"/>
              <a:chOff x="7230903" y="4635722"/>
              <a:chExt cx="652843" cy="225742"/>
            </a:xfrm>
          </p:grpSpPr>
          <p:sp>
            <p:nvSpPr>
              <p:cNvPr id="823" name="Google Shape;823;p43"/>
              <p:cNvSpPr/>
              <p:nvPr/>
            </p:nvSpPr>
            <p:spPr>
              <a:xfrm>
                <a:off x="7230903" y="4635722"/>
                <a:ext cx="652843" cy="225742"/>
              </a:xfrm>
              <a:custGeom>
                <a:rect b="b" l="l" r="r" t="t"/>
                <a:pathLst>
                  <a:path extrusionOk="0" h="225742" w="652843">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43"/>
              <p:cNvSpPr/>
              <p:nvPr/>
            </p:nvSpPr>
            <p:spPr>
              <a:xfrm>
                <a:off x="7287577" y="4672107"/>
                <a:ext cx="151161" cy="151161"/>
              </a:xfrm>
              <a:custGeom>
                <a:rect b="b" l="l" r="r" t="t"/>
                <a:pathLst>
                  <a:path extrusionOk="0" h="151161" w="151161">
                    <a:moveTo>
                      <a:pt x="0" y="0"/>
                    </a:moveTo>
                    <a:lnTo>
                      <a:pt x="151161" y="0"/>
                    </a:lnTo>
                    <a:lnTo>
                      <a:pt x="151161" y="151162"/>
                    </a:lnTo>
                    <a:lnTo>
                      <a:pt x="0" y="1511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25" name="Google Shape;825;p43"/>
              <p:cNvGrpSpPr/>
              <p:nvPr/>
            </p:nvGrpSpPr>
            <p:grpSpPr>
              <a:xfrm>
                <a:off x="7487126" y="4676394"/>
                <a:ext cx="332041" cy="142684"/>
                <a:chOff x="7487126" y="4676394"/>
                <a:chExt cx="332041" cy="142684"/>
              </a:xfrm>
            </p:grpSpPr>
            <p:sp>
              <p:nvSpPr>
                <p:cNvPr id="826" name="Google Shape;826;p43"/>
                <p:cNvSpPr/>
                <p:nvPr/>
              </p:nvSpPr>
              <p:spPr>
                <a:xfrm>
                  <a:off x="7487126" y="4676394"/>
                  <a:ext cx="332041" cy="20383"/>
                </a:xfrm>
                <a:custGeom>
                  <a:rect b="b" l="l" r="r" t="t"/>
                  <a:pathLst>
                    <a:path extrusionOk="0" h="20383" w="332041">
                      <a:moveTo>
                        <a:pt x="0" y="0"/>
                      </a:moveTo>
                      <a:lnTo>
                        <a:pt x="332041" y="0"/>
                      </a:lnTo>
                      <a:lnTo>
                        <a:pt x="332041"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43"/>
                <p:cNvSpPr/>
                <p:nvPr/>
              </p:nvSpPr>
              <p:spPr>
                <a:xfrm>
                  <a:off x="7487126" y="4717161"/>
                  <a:ext cx="290322" cy="20383"/>
                </a:xfrm>
                <a:custGeom>
                  <a:rect b="b" l="l" r="r" t="t"/>
                  <a:pathLst>
                    <a:path extrusionOk="0" h="20383" w="290322">
                      <a:moveTo>
                        <a:pt x="0" y="0"/>
                      </a:moveTo>
                      <a:lnTo>
                        <a:pt x="290322" y="0"/>
                      </a:lnTo>
                      <a:lnTo>
                        <a:pt x="290322"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43"/>
                <p:cNvSpPr/>
                <p:nvPr/>
              </p:nvSpPr>
              <p:spPr>
                <a:xfrm>
                  <a:off x="7487126" y="4757928"/>
                  <a:ext cx="303942" cy="20383"/>
                </a:xfrm>
                <a:custGeom>
                  <a:rect b="b" l="l" r="r" t="t"/>
                  <a:pathLst>
                    <a:path extrusionOk="0" h="20383" w="303942">
                      <a:moveTo>
                        <a:pt x="0" y="0"/>
                      </a:moveTo>
                      <a:lnTo>
                        <a:pt x="303942" y="0"/>
                      </a:lnTo>
                      <a:lnTo>
                        <a:pt x="303942"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43"/>
                <p:cNvSpPr/>
                <p:nvPr/>
              </p:nvSpPr>
              <p:spPr>
                <a:xfrm>
                  <a:off x="7487126" y="4798695"/>
                  <a:ext cx="171545" cy="20383"/>
                </a:xfrm>
                <a:custGeom>
                  <a:rect b="b" l="l" r="r" t="t"/>
                  <a:pathLst>
                    <a:path extrusionOk="0" h="20383" w="171545">
                      <a:moveTo>
                        <a:pt x="0" y="0"/>
                      </a:moveTo>
                      <a:lnTo>
                        <a:pt x="171545" y="0"/>
                      </a:lnTo>
                      <a:lnTo>
                        <a:pt x="17154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30" name="Google Shape;830;p43"/>
            <p:cNvGrpSpPr/>
            <p:nvPr/>
          </p:nvGrpSpPr>
          <p:grpSpPr>
            <a:xfrm>
              <a:off x="7931872" y="596163"/>
              <a:ext cx="919725" cy="318025"/>
              <a:chOff x="7230903" y="4933188"/>
              <a:chExt cx="652843" cy="225742"/>
            </a:xfrm>
          </p:grpSpPr>
          <p:grpSp>
            <p:nvGrpSpPr>
              <p:cNvPr id="831" name="Google Shape;831;p43"/>
              <p:cNvGrpSpPr/>
              <p:nvPr/>
            </p:nvGrpSpPr>
            <p:grpSpPr>
              <a:xfrm>
                <a:off x="7230903" y="4933188"/>
                <a:ext cx="652843" cy="225742"/>
                <a:chOff x="7230903" y="4933188"/>
                <a:chExt cx="652843" cy="225742"/>
              </a:xfrm>
            </p:grpSpPr>
            <p:sp>
              <p:nvSpPr>
                <p:cNvPr id="832" name="Google Shape;832;p43"/>
                <p:cNvSpPr/>
                <p:nvPr/>
              </p:nvSpPr>
              <p:spPr>
                <a:xfrm>
                  <a:off x="7230903" y="4933188"/>
                  <a:ext cx="652843" cy="225742"/>
                </a:xfrm>
                <a:custGeom>
                  <a:rect b="b" l="l" r="r" t="t"/>
                  <a:pathLst>
                    <a:path extrusionOk="0" h="225742" w="652843">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43"/>
                <p:cNvSpPr/>
                <p:nvPr/>
              </p:nvSpPr>
              <p:spPr>
                <a:xfrm>
                  <a:off x="7287577" y="4969668"/>
                  <a:ext cx="151161" cy="151161"/>
                </a:xfrm>
                <a:custGeom>
                  <a:rect b="b" l="l" r="r" t="t"/>
                  <a:pathLst>
                    <a:path extrusionOk="0" h="151161" w="151161">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34" name="Google Shape;834;p43"/>
                <p:cNvGrpSpPr/>
                <p:nvPr/>
              </p:nvGrpSpPr>
              <p:grpSpPr>
                <a:xfrm>
                  <a:off x="7487126" y="4973859"/>
                  <a:ext cx="332041" cy="142684"/>
                  <a:chOff x="7487126" y="4973859"/>
                  <a:chExt cx="332041" cy="142684"/>
                </a:xfrm>
              </p:grpSpPr>
              <p:sp>
                <p:nvSpPr>
                  <p:cNvPr id="835" name="Google Shape;835;p43"/>
                  <p:cNvSpPr/>
                  <p:nvPr/>
                </p:nvSpPr>
                <p:spPr>
                  <a:xfrm>
                    <a:off x="7506747" y="4973859"/>
                    <a:ext cx="280034" cy="20383"/>
                  </a:xfrm>
                  <a:custGeom>
                    <a:rect b="b" l="l" r="r" t="t"/>
                    <a:pathLst>
                      <a:path extrusionOk="0" h="20383" w="280034">
                        <a:moveTo>
                          <a:pt x="0" y="0"/>
                        </a:moveTo>
                        <a:lnTo>
                          <a:pt x="280035" y="0"/>
                        </a:lnTo>
                        <a:lnTo>
                          <a:pt x="28003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43"/>
                  <p:cNvSpPr/>
                  <p:nvPr/>
                </p:nvSpPr>
                <p:spPr>
                  <a:xfrm>
                    <a:off x="7487126" y="5014626"/>
                    <a:ext cx="205073" cy="20383"/>
                  </a:xfrm>
                  <a:custGeom>
                    <a:rect b="b" l="l" r="r" t="t"/>
                    <a:pathLst>
                      <a:path extrusionOk="0" h="20383" w="205073">
                        <a:moveTo>
                          <a:pt x="0" y="0"/>
                        </a:moveTo>
                        <a:lnTo>
                          <a:pt x="205073" y="0"/>
                        </a:lnTo>
                        <a:lnTo>
                          <a:pt x="205073"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43"/>
                  <p:cNvSpPr/>
                  <p:nvPr/>
                </p:nvSpPr>
                <p:spPr>
                  <a:xfrm>
                    <a:off x="7487126" y="5055393"/>
                    <a:ext cx="332041" cy="20383"/>
                  </a:xfrm>
                  <a:custGeom>
                    <a:rect b="b" l="l" r="r" t="t"/>
                    <a:pathLst>
                      <a:path extrusionOk="0" h="20383" w="332041">
                        <a:moveTo>
                          <a:pt x="0" y="0"/>
                        </a:moveTo>
                        <a:lnTo>
                          <a:pt x="332041" y="0"/>
                        </a:lnTo>
                        <a:lnTo>
                          <a:pt x="332041"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43"/>
                  <p:cNvSpPr/>
                  <p:nvPr/>
                </p:nvSpPr>
                <p:spPr>
                  <a:xfrm>
                    <a:off x="7487126" y="5096160"/>
                    <a:ext cx="171545" cy="20383"/>
                  </a:xfrm>
                  <a:custGeom>
                    <a:rect b="b" l="l" r="r" t="t"/>
                    <a:pathLst>
                      <a:path extrusionOk="0" h="20383" w="171545">
                        <a:moveTo>
                          <a:pt x="0" y="0"/>
                        </a:moveTo>
                        <a:lnTo>
                          <a:pt x="171545" y="0"/>
                        </a:lnTo>
                        <a:lnTo>
                          <a:pt x="171545" y="20384"/>
                        </a:lnTo>
                        <a:lnTo>
                          <a:pt x="0" y="20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39" name="Google Shape;839;p43"/>
              <p:cNvSpPr/>
              <p:nvPr/>
            </p:nvSpPr>
            <p:spPr>
              <a:xfrm>
                <a:off x="7338250" y="5011639"/>
                <a:ext cx="50734" cy="60632"/>
              </a:xfrm>
              <a:custGeom>
                <a:rect b="b" l="l" r="r" t="t"/>
                <a:pathLst>
                  <a:path extrusionOk="0" h="60632" w="50734">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0" name="Google Shape;840;p43"/>
            <p:cNvGrpSpPr/>
            <p:nvPr/>
          </p:nvGrpSpPr>
          <p:grpSpPr>
            <a:xfrm>
              <a:off x="8756326" y="539537"/>
              <a:ext cx="173370" cy="112691"/>
              <a:chOff x="7816120" y="4892994"/>
              <a:chExt cx="123062" cy="79991"/>
            </a:xfrm>
          </p:grpSpPr>
          <p:grpSp>
            <p:nvGrpSpPr>
              <p:cNvPr id="841" name="Google Shape;841;p43"/>
              <p:cNvGrpSpPr/>
              <p:nvPr/>
            </p:nvGrpSpPr>
            <p:grpSpPr>
              <a:xfrm>
                <a:off x="7816120" y="4902803"/>
                <a:ext cx="123062" cy="63817"/>
                <a:chOff x="7816120" y="4902803"/>
                <a:chExt cx="123062" cy="63817"/>
              </a:xfrm>
            </p:grpSpPr>
            <p:sp>
              <p:nvSpPr>
                <p:cNvPr id="842" name="Google Shape;842;p43"/>
                <p:cNvSpPr/>
                <p:nvPr/>
              </p:nvSpPr>
              <p:spPr>
                <a:xfrm>
                  <a:off x="7816120" y="4902803"/>
                  <a:ext cx="123062" cy="63817"/>
                </a:xfrm>
                <a:custGeom>
                  <a:rect b="b" l="l" r="r" t="t"/>
                  <a:pathLst>
                    <a:path extrusionOk="0" h="63817" w="123062">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43"/>
                <p:cNvSpPr/>
                <p:nvPr/>
              </p:nvSpPr>
              <p:spPr>
                <a:xfrm>
                  <a:off x="7858029" y="4915090"/>
                  <a:ext cx="39242" cy="39243"/>
                </a:xfrm>
                <a:custGeom>
                  <a:rect b="b" l="l" r="r" t="t"/>
                  <a:pathLst>
                    <a:path extrusionOk="0" h="39243" w="39242">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44" name="Google Shape;844;p43"/>
              <p:cNvSpPr/>
              <p:nvPr/>
            </p:nvSpPr>
            <p:spPr>
              <a:xfrm rot="-2700000">
                <a:off x="7825456" y="4928129"/>
                <a:ext cx="103403" cy="9720"/>
              </a:xfrm>
              <a:custGeom>
                <a:rect b="b" l="l" r="r" t="t"/>
                <a:pathLst>
                  <a:path extrusionOk="0" h="9715" w="103346">
                    <a:moveTo>
                      <a:pt x="0" y="0"/>
                    </a:moveTo>
                    <a:lnTo>
                      <a:pt x="103346" y="0"/>
                    </a:lnTo>
                    <a:lnTo>
                      <a:pt x="103346" y="9716"/>
                    </a:lnTo>
                    <a:lnTo>
                      <a:pt x="0" y="97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45" name="Shape 845"/>
        <p:cNvGrpSpPr/>
        <p:nvPr/>
      </p:nvGrpSpPr>
      <p:grpSpPr>
        <a:xfrm>
          <a:off x="0" y="0"/>
          <a:ext cx="0" cy="0"/>
          <a:chOff x="0" y="0"/>
          <a:chExt cx="0" cy="0"/>
        </a:xfrm>
      </p:grpSpPr>
      <p:sp>
        <p:nvSpPr>
          <p:cNvPr id="846" name="Google Shape;846;p44"/>
          <p:cNvSpPr/>
          <p:nvPr/>
        </p:nvSpPr>
        <p:spPr>
          <a:xfrm flipH="1" rot="8819869">
            <a:off x="7035528" y="3933627"/>
            <a:ext cx="3158468" cy="2509642"/>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flipH="1" rot="-3657034">
            <a:off x="-1336268" y="-858934"/>
            <a:ext cx="2746020" cy="192169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44"/>
          <p:cNvGrpSpPr/>
          <p:nvPr/>
        </p:nvGrpSpPr>
        <p:grpSpPr>
          <a:xfrm>
            <a:off x="65066" y="4373044"/>
            <a:ext cx="878158" cy="654532"/>
            <a:chOff x="1114425" y="4361211"/>
            <a:chExt cx="573023" cy="427101"/>
          </a:xfrm>
        </p:grpSpPr>
        <p:grpSp>
          <p:nvGrpSpPr>
            <p:cNvPr id="849" name="Google Shape;849;p44"/>
            <p:cNvGrpSpPr/>
            <p:nvPr/>
          </p:nvGrpSpPr>
          <p:grpSpPr>
            <a:xfrm>
              <a:off x="1114425" y="4361211"/>
              <a:ext cx="573023" cy="427101"/>
              <a:chOff x="1114425" y="4361211"/>
              <a:chExt cx="573023" cy="427101"/>
            </a:xfrm>
          </p:grpSpPr>
          <p:sp>
            <p:nvSpPr>
              <p:cNvPr id="850" name="Google Shape;850;p44"/>
              <p:cNvSpPr/>
              <p:nvPr/>
            </p:nvSpPr>
            <p:spPr>
              <a:xfrm>
                <a:off x="1241964" y="4361211"/>
                <a:ext cx="445484" cy="299466"/>
              </a:xfrm>
              <a:custGeom>
                <a:rect b="b" l="l" r="r" t="t"/>
                <a:pathLst>
                  <a:path extrusionOk="0" h="299466" w="445484">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1" name="Google Shape;851;p44"/>
              <p:cNvSpPr/>
              <p:nvPr/>
            </p:nvSpPr>
            <p:spPr>
              <a:xfrm>
                <a:off x="1178242" y="4425029"/>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44"/>
              <p:cNvSpPr/>
              <p:nvPr/>
            </p:nvSpPr>
            <p:spPr>
              <a:xfrm>
                <a:off x="1114425" y="4488846"/>
                <a:ext cx="445484" cy="299466"/>
              </a:xfrm>
              <a:custGeom>
                <a:rect b="b" l="l" r="r" t="t"/>
                <a:pathLst>
                  <a:path extrusionOk="0" h="299466" w="445484">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53" name="Google Shape;853;p44"/>
            <p:cNvSpPr/>
            <p:nvPr/>
          </p:nvSpPr>
          <p:spPr>
            <a:xfrm>
              <a:off x="1303210" y="4628965"/>
              <a:ext cx="68735" cy="82063"/>
            </a:xfrm>
            <a:custGeom>
              <a:rect b="b" l="l" r="r" t="t"/>
              <a:pathLst>
                <a:path extrusionOk="0" h="82063" w="68735">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4" name="Google Shape;854;p44"/>
          <p:cNvGrpSpPr/>
          <p:nvPr/>
        </p:nvGrpSpPr>
        <p:grpSpPr>
          <a:xfrm>
            <a:off x="8114970" y="266839"/>
            <a:ext cx="829992" cy="750888"/>
            <a:chOff x="8114596" y="445039"/>
            <a:chExt cx="633002" cy="572716"/>
          </a:xfrm>
        </p:grpSpPr>
        <p:grpSp>
          <p:nvGrpSpPr>
            <p:cNvPr id="855" name="Google Shape;855;p44"/>
            <p:cNvGrpSpPr/>
            <p:nvPr/>
          </p:nvGrpSpPr>
          <p:grpSpPr>
            <a:xfrm>
              <a:off x="8114596" y="445039"/>
              <a:ext cx="633002" cy="572716"/>
              <a:chOff x="7189660" y="520827"/>
              <a:chExt cx="598074" cy="541115"/>
            </a:xfrm>
          </p:grpSpPr>
          <p:sp>
            <p:nvSpPr>
              <p:cNvPr id="856" name="Google Shape;856;p44"/>
              <p:cNvSpPr/>
              <p:nvPr/>
            </p:nvSpPr>
            <p:spPr>
              <a:xfrm>
                <a:off x="7189660" y="520827"/>
                <a:ext cx="598074" cy="541115"/>
              </a:xfrm>
              <a:custGeom>
                <a:rect b="b" l="l" r="r" t="t"/>
                <a:pathLst>
                  <a:path extrusionOk="0" h="541115" w="598074">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57" name="Google Shape;857;p44"/>
              <p:cNvGrpSpPr/>
              <p:nvPr/>
            </p:nvGrpSpPr>
            <p:grpSpPr>
              <a:xfrm>
                <a:off x="7579137" y="551973"/>
                <a:ext cx="164782" cy="41529"/>
                <a:chOff x="7579137" y="551973"/>
                <a:chExt cx="164782" cy="41529"/>
              </a:xfrm>
            </p:grpSpPr>
            <p:sp>
              <p:nvSpPr>
                <p:cNvPr id="858" name="Google Shape;858;p44"/>
                <p:cNvSpPr/>
                <p:nvPr/>
              </p:nvSpPr>
              <p:spPr>
                <a:xfrm>
                  <a:off x="7702391"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44"/>
                <p:cNvSpPr/>
                <p:nvPr/>
              </p:nvSpPr>
              <p:spPr>
                <a:xfrm>
                  <a:off x="7640764"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44"/>
                <p:cNvSpPr/>
                <p:nvPr/>
              </p:nvSpPr>
              <p:spPr>
                <a:xfrm>
                  <a:off x="7579137" y="551973"/>
                  <a:ext cx="41528" cy="41529"/>
                </a:xfrm>
                <a:custGeom>
                  <a:rect b="b" l="l" r="r" t="t"/>
                  <a:pathLst>
                    <a:path extrusionOk="0" h="41529" w="41528">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61" name="Google Shape;861;p44"/>
            <p:cNvGrpSpPr/>
            <p:nvPr/>
          </p:nvGrpSpPr>
          <p:grpSpPr>
            <a:xfrm>
              <a:off x="8184962" y="619646"/>
              <a:ext cx="498115" cy="257273"/>
              <a:chOff x="7256144" y="685800"/>
              <a:chExt cx="470630" cy="243077"/>
            </a:xfrm>
          </p:grpSpPr>
          <p:sp>
            <p:nvSpPr>
              <p:cNvPr id="862" name="Google Shape;862;p44"/>
              <p:cNvSpPr/>
              <p:nvPr/>
            </p:nvSpPr>
            <p:spPr>
              <a:xfrm>
                <a:off x="7256144" y="694753"/>
                <a:ext cx="218503" cy="218217"/>
              </a:xfrm>
              <a:custGeom>
                <a:rect b="b" l="l" r="r" t="t"/>
                <a:pathLst>
                  <a:path extrusionOk="0" h="218217" w="218503">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63" name="Google Shape;863;p44"/>
              <p:cNvGrpSpPr/>
              <p:nvPr/>
            </p:nvGrpSpPr>
            <p:grpSpPr>
              <a:xfrm>
                <a:off x="7512843" y="685800"/>
                <a:ext cx="213931" cy="243077"/>
                <a:chOff x="7512843" y="685800"/>
                <a:chExt cx="213931" cy="243077"/>
              </a:xfrm>
            </p:grpSpPr>
            <p:grpSp>
              <p:nvGrpSpPr>
                <p:cNvPr id="864" name="Google Shape;864;p44"/>
                <p:cNvGrpSpPr/>
                <p:nvPr/>
              </p:nvGrpSpPr>
              <p:grpSpPr>
                <a:xfrm>
                  <a:off x="7512843" y="836580"/>
                  <a:ext cx="213931" cy="92297"/>
                  <a:chOff x="7512843" y="836580"/>
                  <a:chExt cx="213931" cy="92297"/>
                </a:xfrm>
              </p:grpSpPr>
              <p:sp>
                <p:nvSpPr>
                  <p:cNvPr id="865" name="Google Shape;865;p44"/>
                  <p:cNvSpPr/>
                  <p:nvPr/>
                </p:nvSpPr>
                <p:spPr>
                  <a:xfrm>
                    <a:off x="7512843" y="856011"/>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44"/>
                  <p:cNvSpPr/>
                  <p:nvPr/>
                </p:nvSpPr>
                <p:spPr>
                  <a:xfrm>
                    <a:off x="7512843" y="83658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67" name="Google Shape;867;p44"/>
                <p:cNvGrpSpPr/>
                <p:nvPr/>
              </p:nvGrpSpPr>
              <p:grpSpPr>
                <a:xfrm>
                  <a:off x="7512843" y="761238"/>
                  <a:ext cx="213931" cy="92296"/>
                  <a:chOff x="7512843" y="761238"/>
                  <a:chExt cx="213931" cy="92296"/>
                </a:xfrm>
              </p:grpSpPr>
              <p:sp>
                <p:nvSpPr>
                  <p:cNvPr id="868" name="Google Shape;868;p44"/>
                  <p:cNvSpPr/>
                  <p:nvPr/>
                </p:nvSpPr>
                <p:spPr>
                  <a:xfrm>
                    <a:off x="7512843" y="780668"/>
                    <a:ext cx="213931" cy="72866"/>
                  </a:xfrm>
                  <a:custGeom>
                    <a:rect b="b" l="l" r="r" t="t"/>
                    <a:pathLst>
                      <a:path extrusionOk="0" h="72866" w="213931">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44"/>
                  <p:cNvSpPr/>
                  <p:nvPr/>
                </p:nvSpPr>
                <p:spPr>
                  <a:xfrm>
                    <a:off x="7512843" y="761238"/>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0" name="Google Shape;870;p44"/>
                <p:cNvGrpSpPr/>
                <p:nvPr/>
              </p:nvGrpSpPr>
              <p:grpSpPr>
                <a:xfrm>
                  <a:off x="7512843" y="685800"/>
                  <a:ext cx="213931" cy="92297"/>
                  <a:chOff x="7512843" y="685800"/>
                  <a:chExt cx="213931" cy="92297"/>
                </a:xfrm>
              </p:grpSpPr>
              <p:sp>
                <p:nvSpPr>
                  <p:cNvPr id="871" name="Google Shape;871;p44"/>
                  <p:cNvSpPr/>
                  <p:nvPr/>
                </p:nvSpPr>
                <p:spPr>
                  <a:xfrm>
                    <a:off x="7512843" y="705231"/>
                    <a:ext cx="213931" cy="72866"/>
                  </a:xfrm>
                  <a:custGeom>
                    <a:rect b="b" l="l" r="r" t="t"/>
                    <a:pathLst>
                      <a:path extrusionOk="0" h="72866" w="213931">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44"/>
                  <p:cNvSpPr/>
                  <p:nvPr/>
                </p:nvSpPr>
                <p:spPr>
                  <a:xfrm>
                    <a:off x="7512843" y="685800"/>
                    <a:ext cx="213931" cy="38861"/>
                  </a:xfrm>
                  <a:custGeom>
                    <a:rect b="b" l="l" r="r" t="t"/>
                    <a:pathLst>
                      <a:path extrusionOk="0" h="38861" w="213931">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grpSp>
        <p:nvGrpSpPr>
          <p:cNvPr id="55" name="Google Shape;55;p6"/>
          <p:cNvGrpSpPr/>
          <p:nvPr/>
        </p:nvGrpSpPr>
        <p:grpSpPr>
          <a:xfrm>
            <a:off x="292415" y="-436560"/>
            <a:ext cx="8559171" cy="5941918"/>
            <a:chOff x="0" y="-638275"/>
            <a:chExt cx="22824455" cy="15845115"/>
          </a:xfrm>
        </p:grpSpPr>
        <p:grpSp>
          <p:nvGrpSpPr>
            <p:cNvPr id="56" name="Google Shape;56;p6"/>
            <p:cNvGrpSpPr/>
            <p:nvPr/>
          </p:nvGrpSpPr>
          <p:grpSpPr>
            <a:xfrm>
              <a:off x="0" y="-638275"/>
              <a:ext cx="22824370" cy="15845115"/>
              <a:chOff x="0" y="-47625"/>
              <a:chExt cx="1703057" cy="1182286"/>
            </a:xfrm>
          </p:grpSpPr>
          <p:sp>
            <p:nvSpPr>
              <p:cNvPr id="57" name="Google Shape;57;p6"/>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58" name="Google Shape;58;p6"/>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9" name="Google Shape;59;p6"/>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60" name="Google Shape;6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grpSp>
        <p:nvGrpSpPr>
          <p:cNvPr id="63" name="Google Shape;63;p7"/>
          <p:cNvGrpSpPr/>
          <p:nvPr/>
        </p:nvGrpSpPr>
        <p:grpSpPr>
          <a:xfrm>
            <a:off x="292415" y="-436560"/>
            <a:ext cx="8559171" cy="5941918"/>
            <a:chOff x="0" y="-638275"/>
            <a:chExt cx="22824455" cy="15845115"/>
          </a:xfrm>
        </p:grpSpPr>
        <p:grpSp>
          <p:nvGrpSpPr>
            <p:cNvPr id="64" name="Google Shape;64;p7"/>
            <p:cNvGrpSpPr/>
            <p:nvPr/>
          </p:nvGrpSpPr>
          <p:grpSpPr>
            <a:xfrm>
              <a:off x="0" y="-638275"/>
              <a:ext cx="22824370" cy="15845115"/>
              <a:chOff x="0" y="-47625"/>
              <a:chExt cx="1703057" cy="1182286"/>
            </a:xfrm>
          </p:grpSpPr>
          <p:sp>
            <p:nvSpPr>
              <p:cNvPr id="65" name="Google Shape;65;p7"/>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66" name="Google Shape;66;p7"/>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7" name="Google Shape;67;p7"/>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68" name="Google Shape;68;p7"/>
          <p:cNvSpPr/>
          <p:nvPr/>
        </p:nvSpPr>
        <p:spPr>
          <a:xfrm rot="-253382">
            <a:off x="485620" y="3592734"/>
            <a:ext cx="3416701" cy="2902287"/>
          </a:xfrm>
          <a:custGeom>
            <a:rect b="b" l="l" r="r" t="t"/>
            <a:pathLst>
              <a:path extrusionOk="0" h="1182534" w="1437732">
                <a:moveTo>
                  <a:pt x="0" y="0"/>
                </a:moveTo>
                <a:lnTo>
                  <a:pt x="1437732" y="0"/>
                </a:lnTo>
                <a:lnTo>
                  <a:pt x="1437732" y="1182534"/>
                </a:lnTo>
                <a:lnTo>
                  <a:pt x="0" y="1182534"/>
                </a:lnTo>
                <a:lnTo>
                  <a:pt x="0" y="0"/>
                </a:lnTo>
                <a:close/>
              </a:path>
            </a:pathLst>
          </a:custGeom>
          <a:blipFill rotWithShape="1">
            <a:blip r:embed="rId3">
              <a:alphaModFix/>
            </a:blip>
            <a:stretch>
              <a:fillRect b="0" l="0" r="0" t="0"/>
            </a:stretch>
          </a:blipFill>
          <a:ln>
            <a:noFill/>
          </a:ln>
        </p:spPr>
      </p:sp>
      <p:sp>
        <p:nvSpPr>
          <p:cNvPr id="69" name="Google Shape;69;p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0" name="Google Shape;7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7"/>
          <p:cNvSpPr/>
          <p:nvPr/>
        </p:nvSpPr>
        <p:spPr>
          <a:xfrm>
            <a:off x="131125" y="-509650"/>
            <a:ext cx="1251010" cy="1640669"/>
          </a:xfrm>
          <a:custGeom>
            <a:rect b="b" l="l" r="r" t="t"/>
            <a:pathLst>
              <a:path extrusionOk="0" h="1793081" w="1367224">
                <a:moveTo>
                  <a:pt x="0" y="0"/>
                </a:moveTo>
                <a:lnTo>
                  <a:pt x="1367224" y="0"/>
                </a:lnTo>
                <a:lnTo>
                  <a:pt x="1367224" y="1793081"/>
                </a:lnTo>
                <a:lnTo>
                  <a:pt x="0" y="1793081"/>
                </a:lnTo>
                <a:lnTo>
                  <a:pt x="0" y="0"/>
                </a:lnTo>
                <a:close/>
              </a:path>
            </a:pathLst>
          </a:custGeom>
          <a:blipFill rotWithShape="1">
            <a:blip r:embed="rId4">
              <a:alphaModFix/>
            </a:blip>
            <a:stretch>
              <a:fillRect b="0" l="0" r="0" t="0"/>
            </a:stretch>
          </a:blipFill>
          <a:ln>
            <a:noFill/>
          </a:ln>
        </p:spPr>
      </p:sp>
      <p:sp>
        <p:nvSpPr>
          <p:cNvPr id="72" name="Google Shape;72;p7"/>
          <p:cNvSpPr/>
          <p:nvPr/>
        </p:nvSpPr>
        <p:spPr>
          <a:xfrm>
            <a:off x="6647890" y="-257730"/>
            <a:ext cx="2253128" cy="1718010"/>
          </a:xfrm>
          <a:custGeom>
            <a:rect b="b" l="l" r="r" t="t"/>
            <a:pathLst>
              <a:path extrusionOk="0" h="1537369" w="2016222">
                <a:moveTo>
                  <a:pt x="0" y="0"/>
                </a:moveTo>
                <a:lnTo>
                  <a:pt x="2016222" y="0"/>
                </a:lnTo>
                <a:lnTo>
                  <a:pt x="2016222" y="1537369"/>
                </a:lnTo>
                <a:lnTo>
                  <a:pt x="0" y="1537369"/>
                </a:lnTo>
                <a:lnTo>
                  <a:pt x="0" y="0"/>
                </a:lnTo>
                <a:close/>
              </a:path>
            </a:pathLst>
          </a:custGeom>
          <a:blipFill rotWithShape="1">
            <a:blip r:embed="rId5">
              <a:alphaModFix/>
            </a:blip>
            <a:stretch>
              <a:fillRect b="0" l="0" r="0" t="0"/>
            </a:stretch>
          </a:blipFill>
          <a:ln>
            <a:noFill/>
          </a:ln>
        </p:spPr>
      </p:sp>
      <p:sp>
        <p:nvSpPr>
          <p:cNvPr id="73" name="Google Shape;73;p7"/>
          <p:cNvSpPr/>
          <p:nvPr/>
        </p:nvSpPr>
        <p:spPr>
          <a:xfrm flipH="1">
            <a:off x="6697343" y="3500907"/>
            <a:ext cx="2154232" cy="1642602"/>
          </a:xfrm>
          <a:custGeom>
            <a:rect b="b" l="l" r="r" t="t"/>
            <a:pathLst>
              <a:path extrusionOk="0" h="1500093" w="1967335">
                <a:moveTo>
                  <a:pt x="1967336" y="0"/>
                </a:moveTo>
                <a:lnTo>
                  <a:pt x="0" y="0"/>
                </a:lnTo>
                <a:lnTo>
                  <a:pt x="0" y="1500093"/>
                </a:lnTo>
                <a:lnTo>
                  <a:pt x="1967336" y="1500093"/>
                </a:lnTo>
                <a:lnTo>
                  <a:pt x="1967336" y="0"/>
                </a:lnTo>
                <a:close/>
              </a:path>
            </a:pathLst>
          </a:custGeom>
          <a:blipFill rotWithShape="1">
            <a:blip r:embed="rId6">
              <a:alphaModFix/>
            </a:blip>
            <a:stretch>
              <a:fillRect b="0" l="0" r="0" t="0"/>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8"/>
          <p:cNvGrpSpPr/>
          <p:nvPr/>
        </p:nvGrpSpPr>
        <p:grpSpPr>
          <a:xfrm>
            <a:off x="292415" y="-436560"/>
            <a:ext cx="8559171" cy="5941918"/>
            <a:chOff x="0" y="-638275"/>
            <a:chExt cx="22824455" cy="15845115"/>
          </a:xfrm>
        </p:grpSpPr>
        <p:grpSp>
          <p:nvGrpSpPr>
            <p:cNvPr id="77" name="Google Shape;77;p8"/>
            <p:cNvGrpSpPr/>
            <p:nvPr/>
          </p:nvGrpSpPr>
          <p:grpSpPr>
            <a:xfrm>
              <a:off x="0" y="-638275"/>
              <a:ext cx="22824370" cy="15845115"/>
              <a:chOff x="0" y="-47625"/>
              <a:chExt cx="1703057" cy="1182286"/>
            </a:xfrm>
          </p:grpSpPr>
          <p:sp>
            <p:nvSpPr>
              <p:cNvPr id="78" name="Google Shape;78;p8"/>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79" name="Google Shape;79;p8"/>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0" name="Google Shape;80;p8"/>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81" name="Google Shape;81;p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2" name="Google Shape;82;p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 name="Google Shape;83;p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4" name="Google Shape;8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8"/>
          <p:cNvSpPr/>
          <p:nvPr/>
        </p:nvSpPr>
        <p:spPr>
          <a:xfrm flipH="1">
            <a:off x="4661763" y="3638707"/>
            <a:ext cx="1720945" cy="1234778"/>
          </a:xfrm>
          <a:custGeom>
            <a:rect b="b" l="l" r="r" t="t"/>
            <a:pathLst>
              <a:path extrusionOk="0" h="1092724" w="1522960">
                <a:moveTo>
                  <a:pt x="1522959" y="0"/>
                </a:moveTo>
                <a:lnTo>
                  <a:pt x="0" y="0"/>
                </a:lnTo>
                <a:lnTo>
                  <a:pt x="0" y="1092724"/>
                </a:lnTo>
                <a:lnTo>
                  <a:pt x="1522959" y="1092724"/>
                </a:lnTo>
                <a:lnTo>
                  <a:pt x="1522959" y="0"/>
                </a:lnTo>
                <a:close/>
              </a:path>
            </a:pathLst>
          </a:custGeom>
          <a:blipFill rotWithShape="1">
            <a:blip r:embed="rId3">
              <a:alphaModFix/>
            </a:blip>
            <a:stretch>
              <a:fillRect b="0" l="0" r="0" t="0"/>
            </a:stretch>
          </a:blipFill>
          <a:ln>
            <a:noFill/>
          </a:ln>
        </p:spPr>
      </p:sp>
      <p:sp>
        <p:nvSpPr>
          <p:cNvPr id="86" name="Google Shape;86;p8"/>
          <p:cNvSpPr/>
          <p:nvPr/>
        </p:nvSpPr>
        <p:spPr>
          <a:xfrm rot="1375014">
            <a:off x="6741267" y="-11132"/>
            <a:ext cx="1674115" cy="1369784"/>
          </a:xfrm>
          <a:custGeom>
            <a:rect b="b" l="l" r="r" t="t"/>
            <a:pathLst>
              <a:path extrusionOk="0" h="1462581" w="1671521">
                <a:moveTo>
                  <a:pt x="0" y="0"/>
                </a:moveTo>
                <a:lnTo>
                  <a:pt x="1671521" y="0"/>
                </a:lnTo>
                <a:lnTo>
                  <a:pt x="1671521" y="1462581"/>
                </a:lnTo>
                <a:lnTo>
                  <a:pt x="0" y="1462581"/>
                </a:lnTo>
                <a:lnTo>
                  <a:pt x="0" y="0"/>
                </a:lnTo>
                <a:close/>
              </a:path>
            </a:pathLst>
          </a:custGeom>
          <a:blipFill rotWithShape="1">
            <a:blip r:embed="rId4">
              <a:alphaModFix/>
            </a:blip>
            <a:stretch>
              <a:fillRect b="0" l="0" r="0" t="0"/>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grpSp>
        <p:nvGrpSpPr>
          <p:cNvPr id="88" name="Google Shape;88;p9"/>
          <p:cNvGrpSpPr/>
          <p:nvPr/>
        </p:nvGrpSpPr>
        <p:grpSpPr>
          <a:xfrm>
            <a:off x="292415" y="-436560"/>
            <a:ext cx="8559171" cy="5941918"/>
            <a:chOff x="0" y="-638275"/>
            <a:chExt cx="22824455" cy="15845115"/>
          </a:xfrm>
        </p:grpSpPr>
        <p:grpSp>
          <p:nvGrpSpPr>
            <p:cNvPr id="89" name="Google Shape;89;p9"/>
            <p:cNvGrpSpPr/>
            <p:nvPr/>
          </p:nvGrpSpPr>
          <p:grpSpPr>
            <a:xfrm>
              <a:off x="0" y="-638275"/>
              <a:ext cx="22824370" cy="15845115"/>
              <a:chOff x="0" y="-47625"/>
              <a:chExt cx="1703057" cy="1182286"/>
            </a:xfrm>
          </p:grpSpPr>
          <p:sp>
            <p:nvSpPr>
              <p:cNvPr id="90" name="Google Shape;90;p9"/>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91" name="Google Shape;91;p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2" name="Google Shape;92;p9"/>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93" name="Google Shape;93;p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94" name="Google Shape;9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9"/>
          <p:cNvSpPr/>
          <p:nvPr/>
        </p:nvSpPr>
        <p:spPr>
          <a:xfrm rot="-1041241">
            <a:off x="809402" y="-26267"/>
            <a:ext cx="1570138" cy="1614538"/>
          </a:xfrm>
          <a:custGeom>
            <a:rect b="b" l="l" r="r" t="t"/>
            <a:pathLst>
              <a:path extrusionOk="0" h="1328486" w="1291953">
                <a:moveTo>
                  <a:pt x="0" y="0"/>
                </a:moveTo>
                <a:lnTo>
                  <a:pt x="1291952" y="0"/>
                </a:lnTo>
                <a:lnTo>
                  <a:pt x="1291952" y="1328486"/>
                </a:lnTo>
                <a:lnTo>
                  <a:pt x="0" y="1328486"/>
                </a:lnTo>
                <a:lnTo>
                  <a:pt x="0" y="0"/>
                </a:lnTo>
                <a:close/>
              </a:path>
            </a:pathLst>
          </a:custGeom>
          <a:blipFill rotWithShape="1">
            <a:blip r:embed="rId3">
              <a:alphaModFix/>
            </a:blip>
            <a:stretch>
              <a:fillRect b="0" l="0" r="0" t="0"/>
            </a:stretch>
          </a:blipFill>
          <a:ln>
            <a:noFill/>
          </a:ln>
        </p:spPr>
      </p:sp>
      <p:sp>
        <p:nvSpPr>
          <p:cNvPr id="96" name="Google Shape;96;p9"/>
          <p:cNvSpPr/>
          <p:nvPr/>
        </p:nvSpPr>
        <p:spPr>
          <a:xfrm>
            <a:off x="7239416" y="-45783"/>
            <a:ext cx="1353720" cy="1353720"/>
          </a:xfrm>
          <a:custGeom>
            <a:rect b="b" l="l" r="r" t="t"/>
            <a:pathLst>
              <a:path extrusionOk="0" h="1157026" w="1157026">
                <a:moveTo>
                  <a:pt x="0" y="0"/>
                </a:moveTo>
                <a:lnTo>
                  <a:pt x="1157026" y="0"/>
                </a:lnTo>
                <a:lnTo>
                  <a:pt x="1157026" y="1157026"/>
                </a:lnTo>
                <a:lnTo>
                  <a:pt x="0" y="1157026"/>
                </a:lnTo>
                <a:lnTo>
                  <a:pt x="0" y="0"/>
                </a:lnTo>
                <a:close/>
              </a:path>
            </a:pathLst>
          </a:custGeom>
          <a:blipFill rotWithShape="1">
            <a:blip r:embed="rId4">
              <a:alphaModFix/>
            </a:blip>
            <a:stretch>
              <a:fillRect b="0" l="0" r="0" t="0"/>
            </a:stretch>
          </a:blipFill>
          <a:ln>
            <a:noFill/>
          </a:ln>
        </p:spPr>
      </p:sp>
      <p:sp>
        <p:nvSpPr>
          <p:cNvPr id="97" name="Google Shape;97;p9"/>
          <p:cNvSpPr/>
          <p:nvPr/>
        </p:nvSpPr>
        <p:spPr>
          <a:xfrm rot="8463324">
            <a:off x="5798561" y="-226818"/>
            <a:ext cx="705165" cy="1356088"/>
          </a:xfrm>
          <a:custGeom>
            <a:rect b="b" l="l" r="r" t="t"/>
            <a:pathLst>
              <a:path extrusionOk="0" h="1078980" w="561069">
                <a:moveTo>
                  <a:pt x="0" y="0"/>
                </a:moveTo>
                <a:lnTo>
                  <a:pt x="561069" y="0"/>
                </a:lnTo>
                <a:lnTo>
                  <a:pt x="561069" y="1078980"/>
                </a:lnTo>
                <a:lnTo>
                  <a:pt x="0" y="1078980"/>
                </a:lnTo>
                <a:lnTo>
                  <a:pt x="0" y="0"/>
                </a:lnTo>
                <a:close/>
              </a:path>
            </a:pathLst>
          </a:custGeom>
          <a:blipFill rotWithShape="1">
            <a:blip r:embed="rId5">
              <a:alphaModFix/>
            </a:blip>
            <a:stretch>
              <a:fillRect b="0" l="0" r="0" t="0"/>
            </a:stretch>
          </a:blipFill>
          <a:ln>
            <a:noFill/>
          </a:ln>
        </p:spPr>
      </p:sp>
      <p:sp>
        <p:nvSpPr>
          <p:cNvPr id="98" name="Google Shape;98;p9"/>
          <p:cNvSpPr/>
          <p:nvPr/>
        </p:nvSpPr>
        <p:spPr>
          <a:xfrm rot="1119094">
            <a:off x="2923444" y="-46161"/>
            <a:ext cx="959494" cy="1133819"/>
          </a:xfrm>
          <a:custGeom>
            <a:rect b="b" l="l" r="r" t="t"/>
            <a:pathLst>
              <a:path extrusionOk="0" h="1355548" w="1147132">
                <a:moveTo>
                  <a:pt x="0" y="0"/>
                </a:moveTo>
                <a:lnTo>
                  <a:pt x="1147132" y="0"/>
                </a:lnTo>
                <a:lnTo>
                  <a:pt x="1147132" y="1355548"/>
                </a:lnTo>
                <a:lnTo>
                  <a:pt x="0" y="1355548"/>
                </a:lnTo>
                <a:lnTo>
                  <a:pt x="0" y="0"/>
                </a:lnTo>
                <a:close/>
              </a:path>
            </a:pathLst>
          </a:custGeom>
          <a:blipFill rotWithShape="1">
            <a:blip r:embed="rId6">
              <a:alphaModFix/>
            </a:blip>
            <a:stretch>
              <a:fillRect b="0" l="0" r="0" t="0"/>
            </a:stretch>
          </a:blipFill>
          <a:ln>
            <a:noFill/>
          </a:ln>
        </p:spPr>
      </p:sp>
      <p:sp>
        <p:nvSpPr>
          <p:cNvPr id="99" name="Google Shape;99;p9"/>
          <p:cNvSpPr/>
          <p:nvPr/>
        </p:nvSpPr>
        <p:spPr>
          <a:xfrm>
            <a:off x="7239425" y="2866678"/>
            <a:ext cx="2061144" cy="2556458"/>
          </a:xfrm>
          <a:custGeom>
            <a:rect b="b" l="l" r="r" t="t"/>
            <a:pathLst>
              <a:path extrusionOk="0" h="1305981" w="1052947">
                <a:moveTo>
                  <a:pt x="0" y="0"/>
                </a:moveTo>
                <a:lnTo>
                  <a:pt x="1052947" y="0"/>
                </a:lnTo>
                <a:lnTo>
                  <a:pt x="1052947" y="1305982"/>
                </a:lnTo>
                <a:lnTo>
                  <a:pt x="0" y="1305982"/>
                </a:lnTo>
                <a:lnTo>
                  <a:pt x="0" y="0"/>
                </a:lnTo>
                <a:close/>
              </a:path>
            </a:pathLst>
          </a:custGeom>
          <a:blipFill rotWithShape="1">
            <a:blip r:embed="rId7">
              <a:alphaModFix/>
            </a:blip>
            <a:stretch>
              <a:fillRect b="0" l="0" r="0" t="0"/>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grpSp>
        <p:nvGrpSpPr>
          <p:cNvPr id="101" name="Google Shape;101;p10"/>
          <p:cNvGrpSpPr/>
          <p:nvPr/>
        </p:nvGrpSpPr>
        <p:grpSpPr>
          <a:xfrm>
            <a:off x="292415" y="-436560"/>
            <a:ext cx="8559171" cy="5941918"/>
            <a:chOff x="0" y="-638275"/>
            <a:chExt cx="22824455" cy="15845115"/>
          </a:xfrm>
        </p:grpSpPr>
        <p:grpSp>
          <p:nvGrpSpPr>
            <p:cNvPr id="102" name="Google Shape;102;p10"/>
            <p:cNvGrpSpPr/>
            <p:nvPr/>
          </p:nvGrpSpPr>
          <p:grpSpPr>
            <a:xfrm>
              <a:off x="0" y="-638275"/>
              <a:ext cx="22824370" cy="15845115"/>
              <a:chOff x="0" y="-47625"/>
              <a:chExt cx="1703057" cy="1182286"/>
            </a:xfrm>
          </p:grpSpPr>
          <p:sp>
            <p:nvSpPr>
              <p:cNvPr id="103" name="Google Shape;103;p10"/>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4" name="Google Shape;104;p1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5" name="Google Shape;105;p10"/>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2">
                <a:alphaModFix amt="14000"/>
              </a:blip>
              <a:stretch>
                <a:fillRect b="0" l="0" r="0" t="0"/>
              </a:stretch>
            </a:blipFill>
            <a:ln>
              <a:noFill/>
            </a:ln>
          </p:spPr>
        </p:sp>
      </p:grpSp>
      <p:sp>
        <p:nvSpPr>
          <p:cNvPr id="106" name="Google Shape;106;p10"/>
          <p:cNvSpPr/>
          <p:nvPr/>
        </p:nvSpPr>
        <p:spPr>
          <a:xfrm rot="-1455387">
            <a:off x="7756907" y="3849026"/>
            <a:ext cx="1779792" cy="1775342"/>
          </a:xfrm>
          <a:custGeom>
            <a:rect b="b" l="l" r="r" t="t"/>
            <a:pathLst>
              <a:path extrusionOk="0" h="1560104" w="1564014">
                <a:moveTo>
                  <a:pt x="0" y="0"/>
                </a:moveTo>
                <a:lnTo>
                  <a:pt x="1564014" y="0"/>
                </a:lnTo>
                <a:lnTo>
                  <a:pt x="1564014" y="1560105"/>
                </a:lnTo>
                <a:lnTo>
                  <a:pt x="0" y="1560105"/>
                </a:lnTo>
                <a:lnTo>
                  <a:pt x="0" y="0"/>
                </a:lnTo>
                <a:close/>
              </a:path>
            </a:pathLst>
          </a:custGeom>
          <a:blipFill rotWithShape="1">
            <a:blip r:embed="rId3">
              <a:alphaModFix/>
            </a:blip>
            <a:stretch>
              <a:fillRect b="0" l="0" r="0" t="0"/>
            </a:stretch>
          </a:blipFill>
          <a:ln>
            <a:noFill/>
          </a:ln>
        </p:spPr>
      </p:sp>
      <p:sp>
        <p:nvSpPr>
          <p:cNvPr id="107" name="Google Shape;10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0"/>
          <p:cNvSpPr/>
          <p:nvPr/>
        </p:nvSpPr>
        <p:spPr>
          <a:xfrm>
            <a:off x="7582188" y="-635985"/>
            <a:ext cx="1933086" cy="1937931"/>
          </a:xfrm>
          <a:custGeom>
            <a:rect b="b" l="l" r="r" t="t"/>
            <a:pathLst>
              <a:path extrusionOk="0" h="1811150" w="1806622">
                <a:moveTo>
                  <a:pt x="0" y="0"/>
                </a:moveTo>
                <a:lnTo>
                  <a:pt x="1806622" y="0"/>
                </a:lnTo>
                <a:lnTo>
                  <a:pt x="1806622" y="1811149"/>
                </a:lnTo>
                <a:lnTo>
                  <a:pt x="0" y="1811149"/>
                </a:lnTo>
                <a:lnTo>
                  <a:pt x="0" y="0"/>
                </a:lnTo>
                <a:close/>
              </a:path>
            </a:pathLst>
          </a:custGeom>
          <a:blipFill rotWithShape="1">
            <a:blip r:embed="rId4">
              <a:alphaModFix/>
            </a:blip>
            <a:stretch>
              <a:fillRect b="0" l="0" r="0" t="0"/>
            </a:stretch>
          </a:blipFill>
          <a:ln>
            <a:noFill/>
          </a:ln>
        </p:spPr>
      </p:sp>
      <p:sp>
        <p:nvSpPr>
          <p:cNvPr id="109" name="Google Shape;109;p10"/>
          <p:cNvSpPr/>
          <p:nvPr/>
        </p:nvSpPr>
        <p:spPr>
          <a:xfrm flipH="1">
            <a:off x="482178" y="-193095"/>
            <a:ext cx="1829622" cy="1395086"/>
          </a:xfrm>
          <a:custGeom>
            <a:rect b="b" l="l" r="r" t="t"/>
            <a:pathLst>
              <a:path extrusionOk="0" h="1500093" w="1967335">
                <a:moveTo>
                  <a:pt x="1967336" y="0"/>
                </a:moveTo>
                <a:lnTo>
                  <a:pt x="0" y="0"/>
                </a:lnTo>
                <a:lnTo>
                  <a:pt x="0" y="1500093"/>
                </a:lnTo>
                <a:lnTo>
                  <a:pt x="1967336" y="1500093"/>
                </a:lnTo>
                <a:lnTo>
                  <a:pt x="1967336" y="0"/>
                </a:lnTo>
                <a:close/>
              </a:path>
            </a:pathLst>
          </a:custGeom>
          <a:blipFill rotWithShape="1">
            <a:blip r:embed="rId5">
              <a:alphaModFix/>
            </a:blip>
            <a:stretch>
              <a:fillRect b="0" l="0" r="0" t="0"/>
            </a:stretch>
          </a:blipFill>
          <a:ln>
            <a:noFill/>
          </a:ln>
        </p:spPr>
      </p:sp>
      <p:sp>
        <p:nvSpPr>
          <p:cNvPr id="110" name="Google Shape;110;p10"/>
          <p:cNvSpPr/>
          <p:nvPr/>
        </p:nvSpPr>
        <p:spPr>
          <a:xfrm>
            <a:off x="-463857" y="3787278"/>
            <a:ext cx="1526771" cy="1526771"/>
          </a:xfrm>
          <a:custGeom>
            <a:rect b="b" l="l" r="r" t="t"/>
            <a:pathLst>
              <a:path extrusionOk="0" h="1485909" w="1485909">
                <a:moveTo>
                  <a:pt x="0" y="0"/>
                </a:moveTo>
                <a:lnTo>
                  <a:pt x="1485909" y="0"/>
                </a:lnTo>
                <a:lnTo>
                  <a:pt x="1485909" y="1485909"/>
                </a:lnTo>
                <a:lnTo>
                  <a:pt x="0" y="1485909"/>
                </a:lnTo>
                <a:lnTo>
                  <a:pt x="0" y="0"/>
                </a:lnTo>
                <a:close/>
              </a:path>
            </a:pathLst>
          </a:custGeom>
          <a:blipFill rotWithShape="1">
            <a:blip r:embed="rId6">
              <a:alphaModFix/>
            </a:blip>
            <a:stretch>
              <a:fillRect b="0" l="0" r="0" t="0"/>
            </a:stretch>
          </a:blip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1.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22" Type="http://schemas.openxmlformats.org/officeDocument/2006/relationships/theme" Target="../theme/theme3.xml"/><Relationship Id="rId10" Type="http://schemas.openxmlformats.org/officeDocument/2006/relationships/slideLayout" Target="../slideLayouts/slideLayout30.xml"/><Relationship Id="rId21" Type="http://schemas.openxmlformats.org/officeDocument/2006/relationships/slideLayout" Target="../slideLayouts/slideLayout41.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aytone One"/>
              <a:buNone/>
              <a:defRPr sz="2800">
                <a:solidFill>
                  <a:schemeClr val="dk1"/>
                </a:solidFill>
                <a:latin typeface="Paytone One"/>
                <a:ea typeface="Paytone One"/>
                <a:cs typeface="Paytone One"/>
                <a:sym typeface="Paytone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aytone One"/>
              <a:buChar char="●"/>
              <a:defRPr sz="1800">
                <a:solidFill>
                  <a:schemeClr val="dk2"/>
                </a:solidFill>
                <a:latin typeface="Paytone One"/>
                <a:ea typeface="Paytone One"/>
                <a:cs typeface="Paytone One"/>
                <a:sym typeface="Paytone One"/>
              </a:defRPr>
            </a:lvl1pPr>
            <a:lvl2pPr indent="-317500" lvl="1" marL="914400">
              <a:lnSpc>
                <a:spcPct val="115000"/>
              </a:lnSpc>
              <a:spcBef>
                <a:spcPts val="0"/>
              </a:spcBef>
              <a:spcAft>
                <a:spcPts val="0"/>
              </a:spcAft>
              <a:buClr>
                <a:schemeClr val="dk2"/>
              </a:buClr>
              <a:buSzPts val="1400"/>
              <a:buFont typeface="Nunito"/>
              <a:buChar char="○"/>
              <a:defRPr b="1">
                <a:solidFill>
                  <a:schemeClr val="dk2"/>
                </a:solidFill>
                <a:latin typeface="Nunito"/>
                <a:ea typeface="Nunito"/>
                <a:cs typeface="Nunito"/>
                <a:sym typeface="Nunito"/>
              </a:defRPr>
            </a:lvl2pPr>
            <a:lvl3pPr indent="-317500" lvl="2" marL="13716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1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13" name="Google Shape;113;p11"/>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14" name="Google Shape;114;p1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15" name="Google Shape;115;p1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16" name="Google Shape;116;p1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2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2pPr>
            <a:lvl3pPr lvl="2">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3pPr>
            <a:lvl4pPr lvl="3">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4pPr>
            <a:lvl5pPr lvl="4">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5pPr>
            <a:lvl6pPr lvl="5">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6pPr>
            <a:lvl7pPr lvl="6">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7pPr>
            <a:lvl8pPr lvl="7">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8pPr>
            <a:lvl9pPr lvl="8">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9pPr>
          </a:lstStyle>
          <a:p/>
        </p:txBody>
      </p:sp>
      <p:sp>
        <p:nvSpPr>
          <p:cNvPr id="188" name="Google Shape;188;p2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14.png"/><Relationship Id="rId8"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49.png"/><Relationship Id="rId4" Type="http://schemas.openxmlformats.org/officeDocument/2006/relationships/image" Target="../media/image56.png"/><Relationship Id="rId5"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49.png"/><Relationship Id="rId4" Type="http://schemas.openxmlformats.org/officeDocument/2006/relationships/image" Target="../media/image57.png"/><Relationship Id="rId5"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20.png"/><Relationship Id="rId7"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49.png"/><Relationship Id="rId4" Type="http://schemas.openxmlformats.org/officeDocument/2006/relationships/image" Target="../media/image4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hyperlink" Target="https://youtu.be/VrC5XhjW6W0?si=_ibhdo7doCMXNtB3" TargetMode="External"/><Relationship Id="rId5" Type="http://schemas.openxmlformats.org/officeDocument/2006/relationships/hyperlink" Target="https://youtu.be/VrC5XhjW6W0?si=_ibhdo7doCMXNtB3" TargetMode="External"/><Relationship Id="rId6" Type="http://schemas.openxmlformats.org/officeDocument/2006/relationships/hyperlink" Target="https://github.com/StressLess-Team/StressLess" TargetMode="External"/><Relationship Id="rId7" Type="http://schemas.openxmlformats.org/officeDocument/2006/relationships/hyperlink" Target="https://stressless-frontend.onrender.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52.png"/></Relationships>
</file>

<file path=ppt/slides/_rels/slide3.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34.png"/><Relationship Id="rId13" Type="http://schemas.openxmlformats.org/officeDocument/2006/relationships/image" Target="../media/image39.png"/><Relationship Id="rId12" Type="http://schemas.openxmlformats.org/officeDocument/2006/relationships/image" Target="../media/image50.png"/><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38.png"/><Relationship Id="rId14" Type="http://schemas.openxmlformats.org/officeDocument/2006/relationships/image" Target="../media/image44.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20.png"/><Relationship Id="rId7"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20.png"/><Relationship Id="rId7"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49.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61.png"/><Relationship Id="rId6"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876" name="Shape 876"/>
        <p:cNvGrpSpPr/>
        <p:nvPr/>
      </p:nvGrpSpPr>
      <p:grpSpPr>
        <a:xfrm>
          <a:off x="0" y="0"/>
          <a:ext cx="0" cy="0"/>
          <a:chOff x="0" y="0"/>
          <a:chExt cx="0" cy="0"/>
        </a:xfrm>
      </p:grpSpPr>
      <p:sp>
        <p:nvSpPr>
          <p:cNvPr id="877" name="Google Shape;877;p45"/>
          <p:cNvSpPr/>
          <p:nvPr/>
        </p:nvSpPr>
        <p:spPr>
          <a:xfrm>
            <a:off x="0" y="-311624"/>
            <a:ext cx="9144000" cy="5702548"/>
          </a:xfrm>
          <a:custGeom>
            <a:rect b="b" l="l" r="r" t="t"/>
            <a:pathLst>
              <a:path extrusionOk="0" h="11405095" w="18288000">
                <a:moveTo>
                  <a:pt x="0" y="0"/>
                </a:moveTo>
                <a:lnTo>
                  <a:pt x="18288000" y="0"/>
                </a:lnTo>
                <a:lnTo>
                  <a:pt x="18288000" y="11405095"/>
                </a:lnTo>
                <a:lnTo>
                  <a:pt x="0" y="11405095"/>
                </a:lnTo>
                <a:lnTo>
                  <a:pt x="0" y="0"/>
                </a:lnTo>
                <a:close/>
              </a:path>
            </a:pathLst>
          </a:custGeom>
          <a:blipFill rotWithShape="1">
            <a:blip r:embed="rId3">
              <a:alphaModFix amt="14000"/>
            </a:blip>
            <a:stretch>
              <a:fillRect b="-3415" l="0" r="0" t="-3415"/>
            </a:stretch>
          </a:blipFill>
          <a:ln>
            <a:noFill/>
          </a:ln>
        </p:spPr>
      </p:sp>
      <p:sp>
        <p:nvSpPr>
          <p:cNvPr id="878" name="Google Shape;878;p45"/>
          <p:cNvSpPr txBox="1"/>
          <p:nvPr/>
        </p:nvSpPr>
        <p:spPr>
          <a:xfrm>
            <a:off x="1300710" y="1664138"/>
            <a:ext cx="6470700" cy="1431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6300">
                <a:solidFill>
                  <a:srgbClr val="FFFFFF"/>
                </a:solidFill>
                <a:latin typeface="Paytone One"/>
                <a:ea typeface="Paytone One"/>
                <a:cs typeface="Paytone One"/>
                <a:sym typeface="Paytone One"/>
              </a:rPr>
              <a:t>StressLess</a:t>
            </a:r>
            <a:endParaRPr sz="6300">
              <a:solidFill>
                <a:srgbClr val="FFFFFF"/>
              </a:solidFill>
              <a:latin typeface="Paytone One"/>
              <a:ea typeface="Paytone One"/>
              <a:cs typeface="Paytone One"/>
              <a:sym typeface="Paytone One"/>
            </a:endParaRPr>
          </a:p>
          <a:p>
            <a:pPr indent="0" lvl="0" marL="0" marR="0" rtl="0" algn="ctr">
              <a:lnSpc>
                <a:spcPct val="100000"/>
              </a:lnSpc>
              <a:spcBef>
                <a:spcPts val="0"/>
              </a:spcBef>
              <a:spcAft>
                <a:spcPts val="0"/>
              </a:spcAft>
              <a:buNone/>
            </a:pPr>
            <a:r>
              <a:rPr lang="en" sz="3000">
                <a:solidFill>
                  <a:srgbClr val="FFFFFF"/>
                </a:solidFill>
                <a:latin typeface="Paytone One"/>
                <a:ea typeface="Paytone One"/>
                <a:cs typeface="Paytone One"/>
                <a:sym typeface="Paytone One"/>
              </a:rPr>
              <a:t>Demo 3</a:t>
            </a:r>
            <a:endParaRPr sz="3000">
              <a:solidFill>
                <a:srgbClr val="FFFFFF"/>
              </a:solidFill>
              <a:latin typeface="Paytone One"/>
              <a:ea typeface="Paytone One"/>
              <a:cs typeface="Paytone One"/>
              <a:sym typeface="Paytone One"/>
            </a:endParaRPr>
          </a:p>
        </p:txBody>
      </p:sp>
      <p:sp>
        <p:nvSpPr>
          <p:cNvPr id="879" name="Google Shape;879;p45"/>
          <p:cNvSpPr/>
          <p:nvPr/>
        </p:nvSpPr>
        <p:spPr>
          <a:xfrm rot="884832">
            <a:off x="5653667" y="3912611"/>
            <a:ext cx="1650084" cy="1429385"/>
          </a:xfrm>
          <a:custGeom>
            <a:rect b="b" l="l" r="r" t="t"/>
            <a:pathLst>
              <a:path extrusionOk="0" h="2858769" w="3300167">
                <a:moveTo>
                  <a:pt x="0" y="0"/>
                </a:moveTo>
                <a:lnTo>
                  <a:pt x="3300166" y="0"/>
                </a:lnTo>
                <a:lnTo>
                  <a:pt x="3300166" y="2858770"/>
                </a:lnTo>
                <a:lnTo>
                  <a:pt x="0" y="2858770"/>
                </a:lnTo>
                <a:lnTo>
                  <a:pt x="0" y="0"/>
                </a:lnTo>
                <a:close/>
              </a:path>
            </a:pathLst>
          </a:custGeom>
          <a:blipFill rotWithShape="1">
            <a:blip r:embed="rId4">
              <a:alphaModFix/>
            </a:blip>
            <a:stretch>
              <a:fillRect b="0" l="0" r="0" t="0"/>
            </a:stretch>
          </a:blipFill>
          <a:ln>
            <a:noFill/>
          </a:ln>
        </p:spPr>
      </p:sp>
      <p:sp>
        <p:nvSpPr>
          <p:cNvPr id="880" name="Google Shape;880;p45"/>
          <p:cNvSpPr/>
          <p:nvPr/>
        </p:nvSpPr>
        <p:spPr>
          <a:xfrm rot="-306172">
            <a:off x="6496967" y="-211131"/>
            <a:ext cx="2455985" cy="4405354"/>
          </a:xfrm>
          <a:custGeom>
            <a:rect b="b" l="l" r="r" t="t"/>
            <a:pathLst>
              <a:path extrusionOk="0" h="8810707" w="4911969">
                <a:moveTo>
                  <a:pt x="0" y="0"/>
                </a:moveTo>
                <a:lnTo>
                  <a:pt x="4911970" y="0"/>
                </a:lnTo>
                <a:lnTo>
                  <a:pt x="4911970" y="8810707"/>
                </a:lnTo>
                <a:lnTo>
                  <a:pt x="0" y="8810707"/>
                </a:lnTo>
                <a:lnTo>
                  <a:pt x="0" y="0"/>
                </a:lnTo>
                <a:close/>
              </a:path>
            </a:pathLst>
          </a:custGeom>
          <a:blipFill rotWithShape="1">
            <a:blip r:embed="rId5">
              <a:alphaModFix/>
            </a:blip>
            <a:stretch>
              <a:fillRect b="0" l="0" r="0" t="0"/>
            </a:stretch>
          </a:blipFill>
          <a:ln>
            <a:noFill/>
          </a:ln>
        </p:spPr>
      </p:sp>
      <p:sp>
        <p:nvSpPr>
          <p:cNvPr id="881" name="Google Shape;881;p45"/>
          <p:cNvSpPr/>
          <p:nvPr/>
        </p:nvSpPr>
        <p:spPr>
          <a:xfrm rot="-3213948">
            <a:off x="-29330" y="2593213"/>
            <a:ext cx="2396272" cy="2473571"/>
          </a:xfrm>
          <a:custGeom>
            <a:rect b="b" l="l" r="r" t="t"/>
            <a:pathLst>
              <a:path extrusionOk="0" h="4947141" w="4792543">
                <a:moveTo>
                  <a:pt x="0" y="0"/>
                </a:moveTo>
                <a:lnTo>
                  <a:pt x="4792543" y="0"/>
                </a:lnTo>
                <a:lnTo>
                  <a:pt x="4792543" y="4947141"/>
                </a:lnTo>
                <a:lnTo>
                  <a:pt x="0" y="4947141"/>
                </a:lnTo>
                <a:lnTo>
                  <a:pt x="0" y="0"/>
                </a:lnTo>
                <a:close/>
              </a:path>
            </a:pathLst>
          </a:custGeom>
          <a:blipFill rotWithShape="1">
            <a:blip r:embed="rId6">
              <a:alphaModFix/>
            </a:blip>
            <a:stretch>
              <a:fillRect b="0" l="0" r="0" t="0"/>
            </a:stretch>
          </a:blipFill>
          <a:ln>
            <a:noFill/>
          </a:ln>
        </p:spPr>
      </p:sp>
      <p:sp>
        <p:nvSpPr>
          <p:cNvPr id="882" name="Google Shape;882;p45"/>
          <p:cNvSpPr/>
          <p:nvPr/>
        </p:nvSpPr>
        <p:spPr>
          <a:xfrm rot="6702544">
            <a:off x="800263" y="-57724"/>
            <a:ext cx="838038" cy="1611612"/>
          </a:xfrm>
          <a:custGeom>
            <a:rect b="b" l="l" r="r" t="t"/>
            <a:pathLst>
              <a:path extrusionOk="0" h="3223223" w="1676076">
                <a:moveTo>
                  <a:pt x="0" y="0"/>
                </a:moveTo>
                <a:lnTo>
                  <a:pt x="1676076" y="0"/>
                </a:lnTo>
                <a:lnTo>
                  <a:pt x="1676076" y="3223223"/>
                </a:lnTo>
                <a:lnTo>
                  <a:pt x="0" y="3223223"/>
                </a:lnTo>
                <a:lnTo>
                  <a:pt x="0" y="0"/>
                </a:lnTo>
                <a:close/>
              </a:path>
            </a:pathLst>
          </a:custGeom>
          <a:blipFill rotWithShape="1">
            <a:blip r:embed="rId7">
              <a:alphaModFix/>
            </a:blip>
            <a:stretch>
              <a:fillRect b="0" l="0" r="0" t="0"/>
            </a:stretch>
          </a:blipFill>
          <a:ln>
            <a:noFill/>
          </a:ln>
        </p:spPr>
      </p:sp>
      <p:sp>
        <p:nvSpPr>
          <p:cNvPr id="883" name="Google Shape;883;p45"/>
          <p:cNvSpPr/>
          <p:nvPr/>
        </p:nvSpPr>
        <p:spPr>
          <a:xfrm rot="-2811437">
            <a:off x="3237073" y="3852271"/>
            <a:ext cx="1525428" cy="1445342"/>
          </a:xfrm>
          <a:custGeom>
            <a:rect b="b" l="l" r="r" t="t"/>
            <a:pathLst>
              <a:path extrusionOk="0" h="2890685" w="3050855">
                <a:moveTo>
                  <a:pt x="0" y="0"/>
                </a:moveTo>
                <a:lnTo>
                  <a:pt x="3050856" y="0"/>
                </a:lnTo>
                <a:lnTo>
                  <a:pt x="3050856" y="2890685"/>
                </a:lnTo>
                <a:lnTo>
                  <a:pt x="0" y="2890685"/>
                </a:lnTo>
                <a:lnTo>
                  <a:pt x="0" y="0"/>
                </a:lnTo>
                <a:close/>
              </a:path>
            </a:pathLst>
          </a:custGeom>
          <a:blipFill rotWithShape="1">
            <a:blip r:embed="rId8">
              <a:alphaModFix/>
            </a:blip>
            <a:stretch>
              <a:fillRect b="0" l="0" r="0" t="0"/>
            </a:stretch>
          </a:blipFill>
          <a:ln>
            <a:noFill/>
          </a:ln>
        </p:spPr>
      </p:sp>
      <p:sp>
        <p:nvSpPr>
          <p:cNvPr id="884" name="Google Shape;884;p45"/>
          <p:cNvSpPr/>
          <p:nvPr/>
        </p:nvSpPr>
        <p:spPr>
          <a:xfrm>
            <a:off x="5144613" y="215335"/>
            <a:ext cx="901674" cy="1065493"/>
          </a:xfrm>
          <a:custGeom>
            <a:rect b="b" l="l" r="r" t="t"/>
            <a:pathLst>
              <a:path extrusionOk="0" h="2130986" w="1803347">
                <a:moveTo>
                  <a:pt x="0" y="0"/>
                </a:moveTo>
                <a:lnTo>
                  <a:pt x="1803347" y="0"/>
                </a:lnTo>
                <a:lnTo>
                  <a:pt x="1803347" y="2130986"/>
                </a:lnTo>
                <a:lnTo>
                  <a:pt x="0" y="2130986"/>
                </a:lnTo>
                <a:lnTo>
                  <a:pt x="0" y="0"/>
                </a:lnTo>
                <a:close/>
              </a:path>
            </a:pathLst>
          </a:custGeom>
          <a:blipFill rotWithShape="1">
            <a:blip r:embed="rId9">
              <a:alphaModFix/>
            </a:blip>
            <a:stretch>
              <a:fillRect b="0" l="0" r="0" t="0"/>
            </a:stretch>
          </a:blipFill>
          <a:ln>
            <a:noFill/>
          </a:ln>
        </p:spPr>
      </p:sp>
      <p:sp>
        <p:nvSpPr>
          <p:cNvPr id="885" name="Google Shape;885;p45"/>
          <p:cNvSpPr/>
          <p:nvPr/>
        </p:nvSpPr>
        <p:spPr>
          <a:xfrm rot="10561738">
            <a:off x="2528822" y="-578178"/>
            <a:ext cx="1907734" cy="2366182"/>
          </a:xfrm>
          <a:custGeom>
            <a:rect b="b" l="l" r="r" t="t"/>
            <a:pathLst>
              <a:path extrusionOk="0" h="4732364" w="3815468">
                <a:moveTo>
                  <a:pt x="0" y="0"/>
                </a:moveTo>
                <a:lnTo>
                  <a:pt x="3815468" y="0"/>
                </a:lnTo>
                <a:lnTo>
                  <a:pt x="3815468" y="4732364"/>
                </a:lnTo>
                <a:lnTo>
                  <a:pt x="0" y="4732364"/>
                </a:lnTo>
                <a:lnTo>
                  <a:pt x="0" y="0"/>
                </a:lnTo>
                <a:close/>
              </a:path>
            </a:pathLst>
          </a:custGeom>
          <a:blipFill rotWithShape="1">
            <a:blip r:embed="rId10">
              <a:alphaModFix/>
            </a:blip>
            <a:stretch>
              <a:fillRect b="0" l="0" r="0" t="0"/>
            </a:stretch>
          </a:blipFill>
          <a:ln>
            <a:noFill/>
          </a:ln>
        </p:spPr>
      </p:sp>
      <p:sp>
        <p:nvSpPr>
          <p:cNvPr id="886" name="Google Shape;886;p45"/>
          <p:cNvSpPr txBox="1"/>
          <p:nvPr/>
        </p:nvSpPr>
        <p:spPr>
          <a:xfrm>
            <a:off x="1819852" y="3248250"/>
            <a:ext cx="54324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800">
                <a:solidFill>
                  <a:srgbClr val="FFFFFF"/>
                </a:solidFill>
                <a:latin typeface="Paytone One"/>
                <a:ea typeface="Paytone One"/>
                <a:cs typeface="Paytone One"/>
                <a:sym typeface="Paytone One"/>
              </a:rPr>
              <a:t>Khanh Do, Nifemi Ogunmesa, Cheyanne Vinson, Madel Sibal, Alyssa Trapp, Tim Yu</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105" name="Shape 1105"/>
        <p:cNvGrpSpPr/>
        <p:nvPr/>
      </p:nvGrpSpPr>
      <p:grpSpPr>
        <a:xfrm>
          <a:off x="0" y="0"/>
          <a:ext cx="0" cy="0"/>
          <a:chOff x="0" y="0"/>
          <a:chExt cx="0" cy="0"/>
        </a:xfrm>
      </p:grpSpPr>
      <p:grpSp>
        <p:nvGrpSpPr>
          <p:cNvPr id="1106" name="Google Shape;1106;p54"/>
          <p:cNvGrpSpPr/>
          <p:nvPr/>
        </p:nvGrpSpPr>
        <p:grpSpPr>
          <a:xfrm rot="61431">
            <a:off x="765705" y="83262"/>
            <a:ext cx="7615937" cy="5287090"/>
            <a:chOff x="0" y="-567995"/>
            <a:chExt cx="20311339" cy="14100416"/>
          </a:xfrm>
        </p:grpSpPr>
        <p:grpSp>
          <p:nvGrpSpPr>
            <p:cNvPr id="1107" name="Google Shape;1107;p54"/>
            <p:cNvGrpSpPr/>
            <p:nvPr/>
          </p:nvGrpSpPr>
          <p:grpSpPr>
            <a:xfrm>
              <a:off x="0" y="-567995"/>
              <a:ext cx="20311339" cy="14100416"/>
              <a:chOff x="0" y="-47625"/>
              <a:chExt cx="1703057" cy="1182286"/>
            </a:xfrm>
          </p:grpSpPr>
          <p:sp>
            <p:nvSpPr>
              <p:cNvPr id="1108" name="Google Shape;1108;p54"/>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109" name="Google Shape;1109;p5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10" name="Google Shape;1110;p54"/>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111" name="Google Shape;1111;p54"/>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Added Deadline Option</a:t>
            </a:r>
            <a:endParaRPr sz="700"/>
          </a:p>
        </p:txBody>
      </p:sp>
      <p:sp>
        <p:nvSpPr>
          <p:cNvPr id="1112" name="Google Shape;1112;p54"/>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13" name="Google Shape;1113;p54"/>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14" name="Google Shape;1114;p54"/>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15" name="Google Shape;1115;p54"/>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16" name="Google Shape;1116;p54"/>
          <p:cNvSpPr txBox="1"/>
          <p:nvPr/>
        </p:nvSpPr>
        <p:spPr>
          <a:xfrm>
            <a:off x="933800" y="1392550"/>
            <a:ext cx="3185700" cy="31545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4500"/>
              </a:spcBef>
              <a:spcAft>
                <a:spcPts val="0"/>
              </a:spcAft>
              <a:buClr>
                <a:schemeClr val="dk1"/>
              </a:buClr>
              <a:buSzPts val="1700"/>
              <a:buChar char="●"/>
            </a:pPr>
            <a:r>
              <a:rPr lang="en" sz="1700">
                <a:solidFill>
                  <a:schemeClr val="dk1"/>
                </a:solidFill>
              </a:rPr>
              <a:t>In addition to EVENT, we now have </a:t>
            </a:r>
            <a:r>
              <a:rPr b="1" lang="en" sz="1700">
                <a:solidFill>
                  <a:schemeClr val="dk1"/>
                </a:solidFill>
              </a:rPr>
              <a:t>DEADLINE</a:t>
            </a:r>
            <a:endParaRPr b="1"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For deadlines we can customize </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b="1" lang="en" sz="1700">
                <a:solidFill>
                  <a:schemeClr val="dk1"/>
                </a:solidFill>
              </a:rPr>
              <a:t>Title</a:t>
            </a:r>
            <a:r>
              <a:rPr lang="en" sz="1700">
                <a:solidFill>
                  <a:schemeClr val="dk1"/>
                </a:solidFill>
              </a:rPr>
              <a:t> of the deadline</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b="1" lang="en" sz="1700">
                <a:solidFill>
                  <a:schemeClr val="dk1"/>
                </a:solidFill>
              </a:rPr>
              <a:t>Description</a:t>
            </a:r>
            <a:r>
              <a:rPr lang="en" sz="1700">
                <a:solidFill>
                  <a:schemeClr val="dk1"/>
                </a:solidFill>
              </a:rPr>
              <a:t> </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Approximated </a:t>
            </a:r>
            <a:r>
              <a:rPr b="1" lang="en" sz="1700">
                <a:solidFill>
                  <a:schemeClr val="dk1"/>
                </a:solidFill>
              </a:rPr>
              <a:t>duration</a:t>
            </a:r>
            <a:r>
              <a:rPr lang="en" sz="1700">
                <a:solidFill>
                  <a:schemeClr val="dk1"/>
                </a:solidFill>
              </a:rPr>
              <a:t> to </a:t>
            </a:r>
            <a:r>
              <a:rPr lang="en" sz="1700">
                <a:solidFill>
                  <a:schemeClr val="dk1"/>
                </a:solidFill>
              </a:rPr>
              <a:t>complete</a:t>
            </a:r>
            <a:r>
              <a:rPr lang="en" sz="1700">
                <a:solidFill>
                  <a:schemeClr val="dk1"/>
                </a:solidFill>
              </a:rPr>
              <a:t> the deadline</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b="1" lang="en" sz="1700">
                <a:solidFill>
                  <a:schemeClr val="dk1"/>
                </a:solidFill>
              </a:rPr>
              <a:t>Due date &amp; time</a:t>
            </a:r>
            <a:endParaRPr b="1" sz="1700">
              <a:solidFill>
                <a:schemeClr val="dk1"/>
              </a:solidFill>
            </a:endParaRPr>
          </a:p>
        </p:txBody>
      </p:sp>
      <p:pic>
        <p:nvPicPr>
          <p:cNvPr id="1117" name="Google Shape;1117;p54" title="Screenshot 2025-05-09 at 9.55.27 AM.png"/>
          <p:cNvPicPr preferRelativeResize="0"/>
          <p:nvPr/>
        </p:nvPicPr>
        <p:blipFill rotWithShape="1">
          <a:blip r:embed="rId4">
            <a:alphaModFix/>
          </a:blip>
          <a:srcRect b="5846" l="2312" r="7719" t="0"/>
          <a:stretch/>
        </p:blipFill>
        <p:spPr>
          <a:xfrm>
            <a:off x="4361300" y="1392550"/>
            <a:ext cx="3885550" cy="2872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121" name="Shape 1121"/>
        <p:cNvGrpSpPr/>
        <p:nvPr/>
      </p:nvGrpSpPr>
      <p:grpSpPr>
        <a:xfrm>
          <a:off x="0" y="0"/>
          <a:ext cx="0" cy="0"/>
          <a:chOff x="0" y="0"/>
          <a:chExt cx="0" cy="0"/>
        </a:xfrm>
      </p:grpSpPr>
      <p:grpSp>
        <p:nvGrpSpPr>
          <p:cNvPr id="1122" name="Google Shape;1122;p55"/>
          <p:cNvGrpSpPr/>
          <p:nvPr/>
        </p:nvGrpSpPr>
        <p:grpSpPr>
          <a:xfrm rot="61431">
            <a:off x="765705" y="83262"/>
            <a:ext cx="7615937" cy="5287090"/>
            <a:chOff x="0" y="-567995"/>
            <a:chExt cx="20311339" cy="14100416"/>
          </a:xfrm>
        </p:grpSpPr>
        <p:grpSp>
          <p:nvGrpSpPr>
            <p:cNvPr id="1123" name="Google Shape;1123;p55"/>
            <p:cNvGrpSpPr/>
            <p:nvPr/>
          </p:nvGrpSpPr>
          <p:grpSpPr>
            <a:xfrm>
              <a:off x="0" y="-567995"/>
              <a:ext cx="20311339" cy="14100416"/>
              <a:chOff x="0" y="-47625"/>
              <a:chExt cx="1703057" cy="1182286"/>
            </a:xfrm>
          </p:grpSpPr>
          <p:sp>
            <p:nvSpPr>
              <p:cNvPr id="1124" name="Google Shape;1124;p55"/>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125" name="Google Shape;1125;p5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26" name="Google Shape;1126;p55"/>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127" name="Google Shape;1127;p55"/>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Colored Events/Deadlines</a:t>
            </a:r>
            <a:endParaRPr sz="700"/>
          </a:p>
        </p:txBody>
      </p:sp>
      <p:sp>
        <p:nvSpPr>
          <p:cNvPr id="1128" name="Google Shape;1128;p55"/>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29" name="Google Shape;1129;p55"/>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30" name="Google Shape;1130;p55"/>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31" name="Google Shape;1131;p55"/>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32" name="Google Shape;1132;p55"/>
          <p:cNvSpPr txBox="1"/>
          <p:nvPr/>
        </p:nvSpPr>
        <p:spPr>
          <a:xfrm>
            <a:off x="1068250" y="965525"/>
            <a:ext cx="68595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4500"/>
              </a:spcBef>
              <a:spcAft>
                <a:spcPts val="4500"/>
              </a:spcAft>
              <a:buNone/>
            </a:pPr>
            <a:r>
              <a:t/>
            </a:r>
            <a:endParaRPr sz="1300">
              <a:solidFill>
                <a:schemeClr val="dk1"/>
              </a:solidFill>
            </a:endParaRPr>
          </a:p>
        </p:txBody>
      </p:sp>
      <p:pic>
        <p:nvPicPr>
          <p:cNvPr id="1133" name="Google Shape;1133;p55"/>
          <p:cNvPicPr preferRelativeResize="0"/>
          <p:nvPr/>
        </p:nvPicPr>
        <p:blipFill rotWithShape="1">
          <a:blip r:embed="rId4">
            <a:alphaModFix/>
          </a:blip>
          <a:srcRect b="0" l="67180" r="0" t="0"/>
          <a:stretch/>
        </p:blipFill>
        <p:spPr>
          <a:xfrm>
            <a:off x="810351" y="1199500"/>
            <a:ext cx="2096174" cy="1780225"/>
          </a:xfrm>
          <a:prstGeom prst="rect">
            <a:avLst/>
          </a:prstGeom>
          <a:noFill/>
          <a:ln>
            <a:noFill/>
          </a:ln>
        </p:spPr>
      </p:pic>
      <p:pic>
        <p:nvPicPr>
          <p:cNvPr id="1134" name="Google Shape;1134;p55"/>
          <p:cNvPicPr preferRelativeResize="0"/>
          <p:nvPr/>
        </p:nvPicPr>
        <p:blipFill>
          <a:blip r:embed="rId5">
            <a:alphaModFix/>
          </a:blip>
          <a:stretch>
            <a:fillRect/>
          </a:stretch>
        </p:blipFill>
        <p:spPr>
          <a:xfrm>
            <a:off x="2906525" y="1199500"/>
            <a:ext cx="5366375" cy="3306550"/>
          </a:xfrm>
          <a:prstGeom prst="rect">
            <a:avLst/>
          </a:prstGeom>
          <a:noFill/>
          <a:ln>
            <a:noFill/>
          </a:ln>
        </p:spPr>
      </p:pic>
      <p:pic>
        <p:nvPicPr>
          <p:cNvPr id="1135" name="Google Shape;1135;p55"/>
          <p:cNvPicPr preferRelativeResize="0"/>
          <p:nvPr/>
        </p:nvPicPr>
        <p:blipFill rotWithShape="1">
          <a:blip r:embed="rId4">
            <a:alphaModFix/>
          </a:blip>
          <a:srcRect b="0" l="0" r="58509" t="0"/>
          <a:stretch/>
        </p:blipFill>
        <p:spPr>
          <a:xfrm>
            <a:off x="934650" y="2881325"/>
            <a:ext cx="3402250" cy="2285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139" name="Shape 1139"/>
        <p:cNvGrpSpPr/>
        <p:nvPr/>
      </p:nvGrpSpPr>
      <p:grpSpPr>
        <a:xfrm>
          <a:off x="0" y="0"/>
          <a:ext cx="0" cy="0"/>
          <a:chOff x="0" y="0"/>
          <a:chExt cx="0" cy="0"/>
        </a:xfrm>
      </p:grpSpPr>
      <p:grpSp>
        <p:nvGrpSpPr>
          <p:cNvPr id="1140" name="Google Shape;1140;p56"/>
          <p:cNvGrpSpPr/>
          <p:nvPr/>
        </p:nvGrpSpPr>
        <p:grpSpPr>
          <a:xfrm rot="61431">
            <a:off x="765705" y="83262"/>
            <a:ext cx="7615937" cy="5287090"/>
            <a:chOff x="0" y="-567995"/>
            <a:chExt cx="20311339" cy="14100416"/>
          </a:xfrm>
        </p:grpSpPr>
        <p:grpSp>
          <p:nvGrpSpPr>
            <p:cNvPr id="1141" name="Google Shape;1141;p56"/>
            <p:cNvGrpSpPr/>
            <p:nvPr/>
          </p:nvGrpSpPr>
          <p:grpSpPr>
            <a:xfrm>
              <a:off x="0" y="-567995"/>
              <a:ext cx="20311339" cy="14100416"/>
              <a:chOff x="0" y="-47625"/>
              <a:chExt cx="1703057" cy="1182286"/>
            </a:xfrm>
          </p:grpSpPr>
          <p:sp>
            <p:nvSpPr>
              <p:cNvPr id="1142" name="Google Shape;1142;p56"/>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143" name="Google Shape;1143;p56"/>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44" name="Google Shape;1144;p56"/>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145" name="Google Shape;1145;p56"/>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Delete Event/</a:t>
            </a:r>
            <a:r>
              <a:rPr lang="en" sz="4500">
                <a:solidFill>
                  <a:srgbClr val="FF4F63"/>
                </a:solidFill>
                <a:latin typeface="Paytone One"/>
                <a:ea typeface="Paytone One"/>
                <a:cs typeface="Paytone One"/>
                <a:sym typeface="Paytone One"/>
              </a:rPr>
              <a:t>Deadline </a:t>
            </a:r>
            <a:endParaRPr sz="700"/>
          </a:p>
        </p:txBody>
      </p:sp>
      <p:sp>
        <p:nvSpPr>
          <p:cNvPr id="1146" name="Google Shape;1146;p56"/>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47" name="Google Shape;1147;p56"/>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48" name="Google Shape;1148;p56"/>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49" name="Google Shape;1149;p56"/>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50" name="Google Shape;1150;p56"/>
          <p:cNvSpPr txBox="1"/>
          <p:nvPr/>
        </p:nvSpPr>
        <p:spPr>
          <a:xfrm>
            <a:off x="1237350" y="1203825"/>
            <a:ext cx="6669300" cy="1554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4500"/>
              </a:spcBef>
              <a:spcAft>
                <a:spcPts val="0"/>
              </a:spcAft>
              <a:buClr>
                <a:schemeClr val="dk1"/>
              </a:buClr>
              <a:buSzPts val="2000"/>
              <a:buChar char="●"/>
            </a:pPr>
            <a:r>
              <a:rPr lang="en" sz="2000">
                <a:solidFill>
                  <a:schemeClr val="dk1"/>
                </a:solidFill>
              </a:rPr>
              <a:t>Users can select the deadline/event and it will give them the option to delete them.</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Event/deadline is removed from database and calendar view.</a:t>
            </a:r>
            <a:endParaRPr sz="2000">
              <a:solidFill>
                <a:schemeClr val="dk1"/>
              </a:solidFill>
            </a:endParaRPr>
          </a:p>
        </p:txBody>
      </p:sp>
      <p:pic>
        <p:nvPicPr>
          <p:cNvPr id="1151" name="Google Shape;1151;p56"/>
          <p:cNvPicPr preferRelativeResize="0"/>
          <p:nvPr/>
        </p:nvPicPr>
        <p:blipFill rotWithShape="1">
          <a:blip r:embed="rId4">
            <a:alphaModFix/>
          </a:blip>
          <a:srcRect b="22313" l="9688" r="12617" t="19939"/>
          <a:stretch/>
        </p:blipFill>
        <p:spPr>
          <a:xfrm>
            <a:off x="2119027" y="2809200"/>
            <a:ext cx="4909290" cy="224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155" name="Shape 1155"/>
        <p:cNvGrpSpPr/>
        <p:nvPr/>
      </p:nvGrpSpPr>
      <p:grpSpPr>
        <a:xfrm>
          <a:off x="0" y="0"/>
          <a:ext cx="0" cy="0"/>
          <a:chOff x="0" y="0"/>
          <a:chExt cx="0" cy="0"/>
        </a:xfrm>
      </p:grpSpPr>
      <p:grpSp>
        <p:nvGrpSpPr>
          <p:cNvPr id="1156" name="Google Shape;1156;p57"/>
          <p:cNvGrpSpPr/>
          <p:nvPr/>
        </p:nvGrpSpPr>
        <p:grpSpPr>
          <a:xfrm rot="61431">
            <a:off x="765705" y="83262"/>
            <a:ext cx="7615937" cy="5287090"/>
            <a:chOff x="0" y="-567995"/>
            <a:chExt cx="20311339" cy="14100416"/>
          </a:xfrm>
        </p:grpSpPr>
        <p:grpSp>
          <p:nvGrpSpPr>
            <p:cNvPr id="1157" name="Google Shape;1157;p57"/>
            <p:cNvGrpSpPr/>
            <p:nvPr/>
          </p:nvGrpSpPr>
          <p:grpSpPr>
            <a:xfrm>
              <a:off x="0" y="-567995"/>
              <a:ext cx="20311339" cy="14100416"/>
              <a:chOff x="0" y="-47625"/>
              <a:chExt cx="1703057" cy="1182286"/>
            </a:xfrm>
          </p:grpSpPr>
          <p:sp>
            <p:nvSpPr>
              <p:cNvPr id="1158" name="Google Shape;1158;p57"/>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159" name="Google Shape;1159;p57"/>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60" name="Google Shape;1160;p57"/>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161" name="Google Shape;1161;p57"/>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62" name="Google Shape;1162;p57"/>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63" name="Google Shape;1163;p57"/>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64" name="Google Shape;1164;p57"/>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65" name="Google Shape;1165;p57"/>
          <p:cNvSpPr txBox="1"/>
          <p:nvPr/>
        </p:nvSpPr>
        <p:spPr>
          <a:xfrm>
            <a:off x="358850" y="1862475"/>
            <a:ext cx="3729900" cy="3154500"/>
          </a:xfrm>
          <a:prstGeom prst="rect">
            <a:avLst/>
          </a:prstGeom>
          <a:noFill/>
          <a:ln>
            <a:noFill/>
          </a:ln>
        </p:spPr>
        <p:txBody>
          <a:bodyPr anchorCtr="0" anchor="t" bIns="91425" lIns="91425" spcFirstLastPara="1" rIns="91425" wrap="square" tIns="91425">
            <a:spAutoFit/>
          </a:bodyPr>
          <a:lstStyle/>
          <a:p>
            <a:pPr indent="-336550" lvl="1" marL="914400" rtl="0" algn="l">
              <a:lnSpc>
                <a:spcPct val="115000"/>
              </a:lnSpc>
              <a:spcBef>
                <a:spcPts val="4500"/>
              </a:spcBef>
              <a:spcAft>
                <a:spcPts val="0"/>
              </a:spcAft>
              <a:buClr>
                <a:schemeClr val="dk1"/>
              </a:buClr>
              <a:buSzPts val="1700"/>
              <a:buChar char="○"/>
            </a:pPr>
            <a:r>
              <a:rPr lang="en" sz="1700">
                <a:solidFill>
                  <a:schemeClr val="dk1"/>
                </a:solidFill>
              </a:rPr>
              <a:t>Generates calendar events for working on deadlines</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Schedule is </a:t>
            </a:r>
            <a:r>
              <a:rPr b="1" lang="en" sz="1700">
                <a:solidFill>
                  <a:schemeClr val="dk1"/>
                </a:solidFill>
              </a:rPr>
              <a:t>tailored to user preferences</a:t>
            </a:r>
            <a:r>
              <a:rPr lang="en" sz="1700">
                <a:solidFill>
                  <a:schemeClr val="dk1"/>
                </a:solidFill>
              </a:rPr>
              <a:t> like sleep time, work day, productive hours, break time</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Options to delete this </a:t>
            </a:r>
            <a:r>
              <a:rPr b="1" lang="en" sz="1700">
                <a:solidFill>
                  <a:schemeClr val="dk1"/>
                </a:solidFill>
              </a:rPr>
              <a:t>generated</a:t>
            </a:r>
            <a:r>
              <a:rPr lang="en" sz="1700">
                <a:solidFill>
                  <a:schemeClr val="dk1"/>
                </a:solidFill>
              </a:rPr>
              <a:t> schedule if wanted</a:t>
            </a:r>
            <a:endParaRPr sz="1700">
              <a:solidFill>
                <a:schemeClr val="dk1"/>
              </a:solidFill>
            </a:endParaRPr>
          </a:p>
        </p:txBody>
      </p:sp>
      <p:pic>
        <p:nvPicPr>
          <p:cNvPr id="1166" name="Google Shape;1166;p57" title="Screenshot 2025-05-09 at 9.48.49 AM.png"/>
          <p:cNvPicPr preferRelativeResize="0"/>
          <p:nvPr/>
        </p:nvPicPr>
        <p:blipFill rotWithShape="1">
          <a:blip r:embed="rId4">
            <a:alphaModFix/>
          </a:blip>
          <a:srcRect b="13427" l="41975" r="0" t="0"/>
          <a:stretch/>
        </p:blipFill>
        <p:spPr>
          <a:xfrm>
            <a:off x="6369350" y="1263700"/>
            <a:ext cx="1752050" cy="3755300"/>
          </a:xfrm>
          <a:prstGeom prst="rect">
            <a:avLst/>
          </a:prstGeom>
          <a:noFill/>
          <a:ln>
            <a:noFill/>
          </a:ln>
        </p:spPr>
      </p:pic>
      <p:pic>
        <p:nvPicPr>
          <p:cNvPr id="1167" name="Google Shape;1167;p57"/>
          <p:cNvPicPr preferRelativeResize="0"/>
          <p:nvPr/>
        </p:nvPicPr>
        <p:blipFill rotWithShape="1">
          <a:blip r:embed="rId5">
            <a:alphaModFix/>
          </a:blip>
          <a:srcRect b="0" l="0" r="48084" t="0"/>
          <a:stretch/>
        </p:blipFill>
        <p:spPr>
          <a:xfrm>
            <a:off x="4160950" y="1862475"/>
            <a:ext cx="2027501" cy="3281025"/>
          </a:xfrm>
          <a:prstGeom prst="rect">
            <a:avLst/>
          </a:prstGeom>
          <a:noFill/>
          <a:ln>
            <a:noFill/>
          </a:ln>
        </p:spPr>
      </p:pic>
      <p:sp>
        <p:nvSpPr>
          <p:cNvPr id="1168" name="Google Shape;1168;p57"/>
          <p:cNvSpPr txBox="1"/>
          <p:nvPr/>
        </p:nvSpPr>
        <p:spPr>
          <a:xfrm>
            <a:off x="514350" y="261080"/>
            <a:ext cx="81153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500">
                <a:solidFill>
                  <a:srgbClr val="FF4F63"/>
                </a:solidFill>
                <a:latin typeface="Paytone One"/>
                <a:ea typeface="Paytone One"/>
                <a:cs typeface="Paytone One"/>
                <a:sym typeface="Paytone One"/>
              </a:rPr>
              <a:t>Generate/Remove generated Schedule</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172" name="Shape 1172"/>
        <p:cNvGrpSpPr/>
        <p:nvPr/>
      </p:nvGrpSpPr>
      <p:grpSpPr>
        <a:xfrm>
          <a:off x="0" y="0"/>
          <a:ext cx="0" cy="0"/>
          <a:chOff x="0" y="0"/>
          <a:chExt cx="0" cy="0"/>
        </a:xfrm>
      </p:grpSpPr>
      <p:grpSp>
        <p:nvGrpSpPr>
          <p:cNvPr id="1173" name="Google Shape;1173;p58"/>
          <p:cNvGrpSpPr/>
          <p:nvPr/>
        </p:nvGrpSpPr>
        <p:grpSpPr>
          <a:xfrm rot="61431">
            <a:off x="765705" y="83262"/>
            <a:ext cx="7615937" cy="5287090"/>
            <a:chOff x="0" y="-567995"/>
            <a:chExt cx="20311339" cy="14100416"/>
          </a:xfrm>
        </p:grpSpPr>
        <p:grpSp>
          <p:nvGrpSpPr>
            <p:cNvPr id="1174" name="Google Shape;1174;p58"/>
            <p:cNvGrpSpPr/>
            <p:nvPr/>
          </p:nvGrpSpPr>
          <p:grpSpPr>
            <a:xfrm>
              <a:off x="0" y="-567995"/>
              <a:ext cx="20311339" cy="14100416"/>
              <a:chOff x="0" y="-47625"/>
              <a:chExt cx="1703057" cy="1182286"/>
            </a:xfrm>
          </p:grpSpPr>
          <p:sp>
            <p:nvSpPr>
              <p:cNvPr id="1175" name="Google Shape;1175;p58"/>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176" name="Google Shape;1176;p58"/>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77" name="Google Shape;1177;p58"/>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178" name="Google Shape;1178;p58"/>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Scheduler Logic</a:t>
            </a:r>
            <a:endParaRPr sz="700"/>
          </a:p>
        </p:txBody>
      </p:sp>
      <p:sp>
        <p:nvSpPr>
          <p:cNvPr id="1179" name="Google Shape;1179;p58"/>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80" name="Google Shape;1180;p58"/>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81" name="Google Shape;1181;p58"/>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82" name="Google Shape;1182;p58"/>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83" name="Google Shape;1183;p58"/>
          <p:cNvSpPr txBox="1"/>
          <p:nvPr/>
        </p:nvSpPr>
        <p:spPr>
          <a:xfrm>
            <a:off x="1027025" y="953800"/>
            <a:ext cx="7023900" cy="38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Inputs:</a:t>
            </a:r>
            <a:endParaRPr b="1" sz="1500">
              <a:solidFill>
                <a:schemeClr val="dk1"/>
              </a:solidFill>
            </a:endParaRPr>
          </a:p>
          <a:p>
            <a:pPr indent="457200" lvl="0" marL="0" rtl="0" algn="l">
              <a:spcBef>
                <a:spcPts val="0"/>
              </a:spcBef>
              <a:spcAft>
                <a:spcPts val="0"/>
              </a:spcAft>
              <a:buNone/>
            </a:pPr>
            <a:r>
              <a:rPr b="1" lang="en" sz="1500">
                <a:solidFill>
                  <a:schemeClr val="dk1"/>
                </a:solidFill>
              </a:rPr>
              <a:t>User’s events, deadlines, and preferences</a:t>
            </a:r>
            <a:endParaRPr b="1" sz="1500">
              <a:solidFill>
                <a:schemeClr val="dk1"/>
              </a:solidFill>
            </a:endParaRPr>
          </a:p>
          <a:p>
            <a:pPr indent="0" lvl="0" marL="0" rtl="0" algn="l">
              <a:spcBef>
                <a:spcPts val="0"/>
              </a:spcBef>
              <a:spcAft>
                <a:spcPts val="0"/>
              </a:spcAft>
              <a:buNone/>
            </a:pPr>
            <a:r>
              <a:rPr b="1" lang="en" sz="1500">
                <a:solidFill>
                  <a:schemeClr val="dk1"/>
                </a:solidFill>
              </a:rPr>
              <a:t>For each deadline:</a:t>
            </a:r>
            <a:endParaRPr b="1"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Calculate unscheduled minutes of deadline based on estimated duration and already scheduled events</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Loop </a:t>
            </a:r>
            <a:r>
              <a:rPr b="1" lang="en" sz="1500">
                <a:solidFill>
                  <a:schemeClr val="dk1"/>
                </a:solidFill>
              </a:rPr>
              <a:t>A: While </a:t>
            </a:r>
            <a:r>
              <a:rPr b="1" lang="en" sz="1500">
                <a:solidFill>
                  <a:schemeClr val="dk1"/>
                </a:solidFill>
              </a:rPr>
              <a:t>unscheduled minutes &gt; 0:</a:t>
            </a:r>
            <a:endParaRPr b="1"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Search for next free time block within user’s working hours</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If next free time block is after deadline:</a:t>
            </a:r>
            <a:endParaRPr sz="1500">
              <a:solidFill>
                <a:schemeClr val="dk1"/>
              </a:solidFill>
            </a:endParaRPr>
          </a:p>
          <a:p>
            <a:pPr indent="-323850" lvl="2" marL="1371600" rtl="0" algn="l">
              <a:spcBef>
                <a:spcPts val="0"/>
              </a:spcBef>
              <a:spcAft>
                <a:spcPts val="0"/>
              </a:spcAft>
              <a:buClr>
                <a:schemeClr val="dk1"/>
              </a:buClr>
              <a:buSzPts val="1500"/>
              <a:buChar char="-"/>
            </a:pPr>
            <a:r>
              <a:rPr lang="en" sz="1500">
                <a:solidFill>
                  <a:schemeClr val="dk1"/>
                </a:solidFill>
              </a:rPr>
              <a:t>Stop searching and break from Loop A</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Make an event whose length is at most the user’s work duration</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Automatically put in break time</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Subtract duration of this event from unscheduled minute</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Next time block must be an interval after the end of scheduled event</a:t>
            </a:r>
            <a:endParaRPr sz="1500">
              <a:solidFill>
                <a:schemeClr val="dk1"/>
              </a:solidFill>
            </a:endParaRPr>
          </a:p>
          <a:p>
            <a:pPr indent="0" lvl="0" marL="0" rtl="0" algn="l">
              <a:spcBef>
                <a:spcPts val="0"/>
              </a:spcBef>
              <a:spcAft>
                <a:spcPts val="0"/>
              </a:spcAft>
              <a:buClr>
                <a:schemeClr val="dk1"/>
              </a:buClr>
              <a:buSzPts val="1100"/>
              <a:buFont typeface="Arial"/>
              <a:buNone/>
            </a:pPr>
            <a:r>
              <a:rPr b="1" lang="en" sz="1500">
                <a:solidFill>
                  <a:schemeClr val="dk1"/>
                </a:solidFill>
              </a:rPr>
              <a:t>Outputs:</a:t>
            </a:r>
            <a:endParaRPr b="1" sz="1500">
              <a:solidFill>
                <a:schemeClr val="dk1"/>
              </a:solidFill>
            </a:endParaRPr>
          </a:p>
          <a:p>
            <a:pPr indent="457200" lvl="0" marL="0" rtl="0" algn="l">
              <a:spcBef>
                <a:spcPts val="0"/>
              </a:spcBef>
              <a:spcAft>
                <a:spcPts val="0"/>
              </a:spcAft>
              <a:buClr>
                <a:schemeClr val="dk1"/>
              </a:buClr>
              <a:buSzPts val="1100"/>
              <a:buFont typeface="Arial"/>
              <a:buNone/>
            </a:pPr>
            <a:r>
              <a:rPr b="1" lang="en" sz="1500">
                <a:solidFill>
                  <a:schemeClr val="dk1"/>
                </a:solidFill>
              </a:rPr>
              <a:t>Array of newly scheduled events</a:t>
            </a:r>
            <a:endParaRPr b="1" sz="1500">
              <a:solidFill>
                <a:schemeClr val="dk1"/>
              </a:solidFill>
            </a:endParaRPr>
          </a:p>
          <a:p>
            <a:pPr indent="457200" lvl="0" marL="0" rtl="0" algn="l">
              <a:spcBef>
                <a:spcPts val="0"/>
              </a:spcBef>
              <a:spcAft>
                <a:spcPts val="0"/>
              </a:spcAft>
              <a:buClr>
                <a:schemeClr val="dk1"/>
              </a:buClr>
              <a:buSzPts val="1100"/>
              <a:buFont typeface="Arial"/>
              <a:buNone/>
            </a:pPr>
            <a:r>
              <a:rPr b="1" lang="en" sz="1500">
                <a:solidFill>
                  <a:schemeClr val="dk1"/>
                </a:solidFill>
              </a:rPr>
              <a:t>Array of deadlines not fully scheduled</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187" name="Shape 1187"/>
        <p:cNvGrpSpPr/>
        <p:nvPr/>
      </p:nvGrpSpPr>
      <p:grpSpPr>
        <a:xfrm>
          <a:off x="0" y="0"/>
          <a:ext cx="0" cy="0"/>
          <a:chOff x="0" y="0"/>
          <a:chExt cx="0" cy="0"/>
        </a:xfrm>
      </p:grpSpPr>
      <p:grpSp>
        <p:nvGrpSpPr>
          <p:cNvPr id="1188" name="Google Shape;1188;p59"/>
          <p:cNvGrpSpPr/>
          <p:nvPr/>
        </p:nvGrpSpPr>
        <p:grpSpPr>
          <a:xfrm rot="61431">
            <a:off x="765705" y="83262"/>
            <a:ext cx="7615937" cy="5287090"/>
            <a:chOff x="0" y="-567995"/>
            <a:chExt cx="20311339" cy="14100416"/>
          </a:xfrm>
        </p:grpSpPr>
        <p:grpSp>
          <p:nvGrpSpPr>
            <p:cNvPr id="1189" name="Google Shape;1189;p59"/>
            <p:cNvGrpSpPr/>
            <p:nvPr/>
          </p:nvGrpSpPr>
          <p:grpSpPr>
            <a:xfrm>
              <a:off x="0" y="-567995"/>
              <a:ext cx="20311339" cy="14100416"/>
              <a:chOff x="0" y="-47625"/>
              <a:chExt cx="1703057" cy="1182286"/>
            </a:xfrm>
          </p:grpSpPr>
          <p:sp>
            <p:nvSpPr>
              <p:cNvPr id="1190" name="Google Shape;1190;p59"/>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191" name="Google Shape;1191;p5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92" name="Google Shape;1192;p59"/>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193" name="Google Shape;1193;p59"/>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Added Notifications</a:t>
            </a:r>
            <a:endParaRPr sz="700"/>
          </a:p>
        </p:txBody>
      </p:sp>
      <p:sp>
        <p:nvSpPr>
          <p:cNvPr id="1194" name="Google Shape;1194;p59"/>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95" name="Google Shape;1195;p59"/>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96" name="Google Shape;1196;p59"/>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97" name="Google Shape;1197;p59"/>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98" name="Google Shape;1198;p59"/>
          <p:cNvSpPr txBox="1"/>
          <p:nvPr/>
        </p:nvSpPr>
        <p:spPr>
          <a:xfrm>
            <a:off x="1068250" y="4089725"/>
            <a:ext cx="68595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4500"/>
              </a:spcBef>
              <a:spcAft>
                <a:spcPts val="0"/>
              </a:spcAft>
              <a:buClr>
                <a:schemeClr val="dk1"/>
              </a:buClr>
              <a:buSzPts val="1300"/>
              <a:buChar char="●"/>
            </a:pPr>
            <a:r>
              <a:rPr lang="en" sz="1300">
                <a:solidFill>
                  <a:schemeClr val="dk1"/>
                </a:solidFill>
              </a:rPr>
              <a:t>Browser notifications are sent before the start of events.</a:t>
            </a:r>
            <a:endParaRPr sz="1300">
              <a:solidFill>
                <a:schemeClr val="dk1"/>
              </a:solidFill>
            </a:endParaRPr>
          </a:p>
        </p:txBody>
      </p:sp>
      <p:pic>
        <p:nvPicPr>
          <p:cNvPr id="1199" name="Google Shape;1199;p59"/>
          <p:cNvPicPr preferRelativeResize="0"/>
          <p:nvPr/>
        </p:nvPicPr>
        <p:blipFill rotWithShape="1">
          <a:blip r:embed="rId4">
            <a:alphaModFix/>
          </a:blip>
          <a:srcRect b="64001" l="0" r="0" t="0"/>
          <a:stretch/>
        </p:blipFill>
        <p:spPr>
          <a:xfrm>
            <a:off x="1078800" y="1810326"/>
            <a:ext cx="6986400" cy="20691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203" name="Shape 1203"/>
        <p:cNvGrpSpPr/>
        <p:nvPr/>
      </p:nvGrpSpPr>
      <p:grpSpPr>
        <a:xfrm>
          <a:off x="0" y="0"/>
          <a:ext cx="0" cy="0"/>
          <a:chOff x="0" y="0"/>
          <a:chExt cx="0" cy="0"/>
        </a:xfrm>
      </p:grpSpPr>
      <p:grpSp>
        <p:nvGrpSpPr>
          <p:cNvPr id="1204" name="Google Shape;1204;p60"/>
          <p:cNvGrpSpPr/>
          <p:nvPr/>
        </p:nvGrpSpPr>
        <p:grpSpPr>
          <a:xfrm rot="61431">
            <a:off x="765705" y="83262"/>
            <a:ext cx="7615937" cy="5287090"/>
            <a:chOff x="0" y="-567995"/>
            <a:chExt cx="20311339" cy="14100416"/>
          </a:xfrm>
        </p:grpSpPr>
        <p:grpSp>
          <p:nvGrpSpPr>
            <p:cNvPr id="1205" name="Google Shape;1205;p60"/>
            <p:cNvGrpSpPr/>
            <p:nvPr/>
          </p:nvGrpSpPr>
          <p:grpSpPr>
            <a:xfrm>
              <a:off x="0" y="-567995"/>
              <a:ext cx="20311339" cy="14100416"/>
              <a:chOff x="0" y="-47625"/>
              <a:chExt cx="1703057" cy="1182286"/>
            </a:xfrm>
          </p:grpSpPr>
          <p:sp>
            <p:nvSpPr>
              <p:cNvPr id="1206" name="Google Shape;1206;p60"/>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207" name="Google Shape;1207;p6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08" name="Google Shape;1208;p60"/>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209" name="Google Shape;1209;p60"/>
          <p:cNvSpPr/>
          <p:nvPr/>
        </p:nvSpPr>
        <p:spPr>
          <a:xfrm>
            <a:off x="7623328" y="1896178"/>
            <a:ext cx="2557405" cy="3171974"/>
          </a:xfrm>
          <a:custGeom>
            <a:rect b="b" l="l" r="r" t="t"/>
            <a:pathLst>
              <a:path extrusionOk="0" h="6343949" w="5114809">
                <a:moveTo>
                  <a:pt x="0" y="0"/>
                </a:moveTo>
                <a:lnTo>
                  <a:pt x="5114810" y="0"/>
                </a:lnTo>
                <a:lnTo>
                  <a:pt x="5114810" y="6343949"/>
                </a:lnTo>
                <a:lnTo>
                  <a:pt x="0" y="6343949"/>
                </a:lnTo>
                <a:lnTo>
                  <a:pt x="0" y="0"/>
                </a:lnTo>
                <a:close/>
              </a:path>
            </a:pathLst>
          </a:custGeom>
          <a:blipFill rotWithShape="1">
            <a:blip r:embed="rId4">
              <a:alphaModFix/>
            </a:blip>
            <a:stretch>
              <a:fillRect b="0" l="0" r="0" t="0"/>
            </a:stretch>
          </a:blipFill>
          <a:ln>
            <a:noFill/>
          </a:ln>
        </p:spPr>
      </p:sp>
      <p:sp>
        <p:nvSpPr>
          <p:cNvPr id="1210" name="Google Shape;1210;p60"/>
          <p:cNvSpPr/>
          <p:nvPr/>
        </p:nvSpPr>
        <p:spPr>
          <a:xfrm>
            <a:off x="386545" y="3825066"/>
            <a:ext cx="1173325" cy="1337122"/>
          </a:xfrm>
          <a:custGeom>
            <a:rect b="b" l="l" r="r" t="t"/>
            <a:pathLst>
              <a:path extrusionOk="0" h="2674245" w="2346650">
                <a:moveTo>
                  <a:pt x="0" y="0"/>
                </a:moveTo>
                <a:lnTo>
                  <a:pt x="2346650" y="0"/>
                </a:lnTo>
                <a:lnTo>
                  <a:pt x="2346650" y="2674245"/>
                </a:lnTo>
                <a:lnTo>
                  <a:pt x="0" y="2674245"/>
                </a:lnTo>
                <a:lnTo>
                  <a:pt x="0" y="0"/>
                </a:lnTo>
                <a:close/>
              </a:path>
            </a:pathLst>
          </a:custGeom>
          <a:blipFill rotWithShape="1">
            <a:blip r:embed="rId5">
              <a:alphaModFix/>
            </a:blip>
            <a:stretch>
              <a:fillRect b="0" l="0" r="0" t="0"/>
            </a:stretch>
          </a:blipFill>
          <a:ln>
            <a:noFill/>
          </a:ln>
        </p:spPr>
      </p:sp>
      <p:sp>
        <p:nvSpPr>
          <p:cNvPr id="1211" name="Google Shape;1211;p60"/>
          <p:cNvSpPr/>
          <p:nvPr/>
        </p:nvSpPr>
        <p:spPr>
          <a:xfrm flipH="1" rot="10800000">
            <a:off x="-1041595" y="233599"/>
            <a:ext cx="2796122" cy="2006218"/>
          </a:xfrm>
          <a:custGeom>
            <a:rect b="b" l="l" r="r" t="t"/>
            <a:pathLst>
              <a:path extrusionOk="0" h="4012435" w="5592243">
                <a:moveTo>
                  <a:pt x="5592243" y="0"/>
                </a:moveTo>
                <a:lnTo>
                  <a:pt x="0" y="0"/>
                </a:lnTo>
                <a:lnTo>
                  <a:pt x="0" y="4012434"/>
                </a:lnTo>
                <a:lnTo>
                  <a:pt x="5592243" y="4012434"/>
                </a:lnTo>
                <a:lnTo>
                  <a:pt x="5592243" y="0"/>
                </a:lnTo>
                <a:close/>
              </a:path>
            </a:pathLst>
          </a:custGeom>
          <a:blipFill rotWithShape="1">
            <a:blip r:embed="rId6">
              <a:alphaModFix/>
            </a:blip>
            <a:stretch>
              <a:fillRect b="0" l="0" r="0" t="0"/>
            </a:stretch>
          </a:blipFill>
          <a:ln>
            <a:noFill/>
          </a:ln>
        </p:spPr>
      </p:sp>
      <p:sp>
        <p:nvSpPr>
          <p:cNvPr id="1212" name="Google Shape;1212;p60"/>
          <p:cNvSpPr txBox="1"/>
          <p:nvPr/>
        </p:nvSpPr>
        <p:spPr>
          <a:xfrm>
            <a:off x="1176775" y="1296250"/>
            <a:ext cx="5949900" cy="3483900"/>
          </a:xfrm>
          <a:prstGeom prst="rect">
            <a:avLst/>
          </a:prstGeom>
          <a:noFill/>
          <a:ln>
            <a:noFill/>
          </a:ln>
        </p:spPr>
        <p:txBody>
          <a:bodyPr anchorCtr="0" anchor="t" bIns="91425" lIns="91425" spcFirstLastPara="1" rIns="91425" wrap="square" tIns="91425">
            <a:spAutoFit/>
          </a:bodyPr>
          <a:lstStyle/>
          <a:p>
            <a:pPr indent="-355600" lvl="1" marL="1371600" rtl="0" algn="l">
              <a:lnSpc>
                <a:spcPct val="115000"/>
              </a:lnSpc>
              <a:spcBef>
                <a:spcPts val="4500"/>
              </a:spcBef>
              <a:spcAft>
                <a:spcPts val="0"/>
              </a:spcAft>
              <a:buClr>
                <a:schemeClr val="dk1"/>
              </a:buClr>
              <a:buSzPts val="2000"/>
              <a:buChar char="○"/>
            </a:pPr>
            <a:r>
              <a:rPr lang="en" sz="2000">
                <a:solidFill>
                  <a:schemeClr val="dk1"/>
                </a:solidFill>
              </a:rPr>
              <a:t>Add an option to edit existing events</a:t>
            </a:r>
            <a:endParaRPr sz="2000">
              <a:solidFill>
                <a:schemeClr val="dk1"/>
              </a:solidFill>
            </a:endParaRPr>
          </a:p>
          <a:p>
            <a:pPr indent="-355600" lvl="1" marL="1371600" rtl="0" algn="l">
              <a:lnSpc>
                <a:spcPct val="115000"/>
              </a:lnSpc>
              <a:spcBef>
                <a:spcPts val="1000"/>
              </a:spcBef>
              <a:spcAft>
                <a:spcPts val="0"/>
              </a:spcAft>
              <a:buClr>
                <a:schemeClr val="dk1"/>
              </a:buClr>
              <a:buSzPts val="2000"/>
              <a:buChar char="○"/>
            </a:pPr>
            <a:r>
              <a:rPr lang="en" sz="2000">
                <a:solidFill>
                  <a:schemeClr val="dk1"/>
                </a:solidFill>
              </a:rPr>
              <a:t>Implement </a:t>
            </a:r>
            <a:r>
              <a:rPr lang="en" sz="2000">
                <a:solidFill>
                  <a:schemeClr val="dk1"/>
                </a:solidFill>
              </a:rPr>
              <a:t>recurring events for</a:t>
            </a:r>
            <a:r>
              <a:rPr lang="en" sz="2000">
                <a:solidFill>
                  <a:schemeClr val="dk1"/>
                </a:solidFill>
              </a:rPr>
              <a:t> daily, weekly, and monthly events when button is clicked</a:t>
            </a:r>
            <a:endParaRPr sz="2000">
              <a:solidFill>
                <a:schemeClr val="dk1"/>
              </a:solidFill>
            </a:endParaRPr>
          </a:p>
          <a:p>
            <a:pPr indent="-355600" lvl="1" marL="1371600" rtl="0" algn="l">
              <a:lnSpc>
                <a:spcPct val="115000"/>
              </a:lnSpc>
              <a:spcBef>
                <a:spcPts val="1000"/>
              </a:spcBef>
              <a:spcAft>
                <a:spcPts val="0"/>
              </a:spcAft>
              <a:buClr>
                <a:schemeClr val="dk1"/>
              </a:buClr>
              <a:buSzPts val="2000"/>
              <a:buChar char="○"/>
            </a:pPr>
            <a:r>
              <a:rPr lang="en" sz="2000">
                <a:solidFill>
                  <a:schemeClr val="dk1"/>
                </a:solidFill>
              </a:rPr>
              <a:t>Testing and debugging for scheduling algorithm</a:t>
            </a:r>
            <a:endParaRPr sz="2000">
              <a:solidFill>
                <a:schemeClr val="dk1"/>
              </a:solidFill>
            </a:endParaRPr>
          </a:p>
          <a:p>
            <a:pPr indent="-355600" lvl="1" marL="1371600" rtl="0" algn="l">
              <a:lnSpc>
                <a:spcPct val="115000"/>
              </a:lnSpc>
              <a:spcBef>
                <a:spcPts val="1000"/>
              </a:spcBef>
              <a:spcAft>
                <a:spcPts val="0"/>
              </a:spcAft>
              <a:buClr>
                <a:schemeClr val="dk1"/>
              </a:buClr>
              <a:buSzPts val="2000"/>
              <a:buChar char="○"/>
            </a:pPr>
            <a:r>
              <a:rPr lang="en" sz="2000">
                <a:solidFill>
                  <a:schemeClr val="dk1"/>
                </a:solidFill>
              </a:rPr>
              <a:t>Improve our scheduling algorithm</a:t>
            </a:r>
            <a:endParaRPr sz="2000">
              <a:solidFill>
                <a:schemeClr val="dk1"/>
              </a:solidFill>
            </a:endParaRPr>
          </a:p>
          <a:p>
            <a:pPr indent="-355600" lvl="1" marL="1371600" rtl="0" algn="l">
              <a:lnSpc>
                <a:spcPct val="115000"/>
              </a:lnSpc>
              <a:spcBef>
                <a:spcPts val="1000"/>
              </a:spcBef>
              <a:spcAft>
                <a:spcPts val="1000"/>
              </a:spcAft>
              <a:buClr>
                <a:schemeClr val="dk1"/>
              </a:buClr>
              <a:buSzPts val="2000"/>
              <a:buChar char="○"/>
            </a:pPr>
            <a:r>
              <a:rPr lang="en" sz="2000">
                <a:solidFill>
                  <a:schemeClr val="dk1"/>
                </a:solidFill>
              </a:rPr>
              <a:t>Improve deploy version to be fast</a:t>
            </a:r>
            <a:endParaRPr sz="2000">
              <a:solidFill>
                <a:schemeClr val="dk1"/>
              </a:solidFill>
            </a:endParaRPr>
          </a:p>
        </p:txBody>
      </p:sp>
      <p:sp>
        <p:nvSpPr>
          <p:cNvPr id="1213" name="Google Shape;1213;p60"/>
          <p:cNvSpPr/>
          <p:nvPr/>
        </p:nvSpPr>
        <p:spPr>
          <a:xfrm>
            <a:off x="7708452" y="-267553"/>
            <a:ext cx="1323370" cy="1563805"/>
          </a:xfrm>
          <a:custGeom>
            <a:rect b="b" l="l" r="r" t="t"/>
            <a:pathLst>
              <a:path extrusionOk="0" h="3127610" w="2646740">
                <a:moveTo>
                  <a:pt x="0" y="0"/>
                </a:moveTo>
                <a:lnTo>
                  <a:pt x="2646740" y="0"/>
                </a:lnTo>
                <a:lnTo>
                  <a:pt x="2646740" y="3127610"/>
                </a:lnTo>
                <a:lnTo>
                  <a:pt x="0" y="3127610"/>
                </a:lnTo>
                <a:lnTo>
                  <a:pt x="0" y="0"/>
                </a:lnTo>
                <a:close/>
              </a:path>
            </a:pathLst>
          </a:custGeom>
          <a:blipFill rotWithShape="1">
            <a:blip r:embed="rId7">
              <a:alphaModFix/>
            </a:blip>
            <a:stretch>
              <a:fillRect b="0" l="0" r="0" t="0"/>
            </a:stretch>
          </a:blipFill>
          <a:ln>
            <a:noFill/>
          </a:ln>
        </p:spPr>
      </p:sp>
      <p:sp>
        <p:nvSpPr>
          <p:cNvPr id="1214" name="Google Shape;1214;p60"/>
          <p:cNvSpPr txBox="1"/>
          <p:nvPr/>
        </p:nvSpPr>
        <p:spPr>
          <a:xfrm>
            <a:off x="1452175" y="417900"/>
            <a:ext cx="53991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Future Work</a:t>
            </a:r>
            <a:endParaRPr sz="700"/>
          </a:p>
        </p:txBody>
      </p:sp>
      <p:sp>
        <p:nvSpPr>
          <p:cNvPr id="1215" name="Google Shape;1215;p60"/>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16" name="Google Shape;1216;p60"/>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17" name="Google Shape;1217;p60"/>
          <p:cNvSpPr txBox="1"/>
          <p:nvPr/>
        </p:nvSpPr>
        <p:spPr>
          <a:xfrm>
            <a:off x="2282851" y="306029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18" name="Google Shape;1218;p60"/>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222" name="Shape 1222"/>
        <p:cNvGrpSpPr/>
        <p:nvPr/>
      </p:nvGrpSpPr>
      <p:grpSpPr>
        <a:xfrm>
          <a:off x="0" y="0"/>
          <a:ext cx="0" cy="0"/>
          <a:chOff x="0" y="0"/>
          <a:chExt cx="0" cy="0"/>
        </a:xfrm>
      </p:grpSpPr>
      <p:grpSp>
        <p:nvGrpSpPr>
          <p:cNvPr id="1223" name="Google Shape;1223;p61"/>
          <p:cNvGrpSpPr/>
          <p:nvPr/>
        </p:nvGrpSpPr>
        <p:grpSpPr>
          <a:xfrm rot="61431">
            <a:off x="765705" y="83262"/>
            <a:ext cx="7615937" cy="5287090"/>
            <a:chOff x="0" y="-567995"/>
            <a:chExt cx="20311339" cy="14100416"/>
          </a:xfrm>
        </p:grpSpPr>
        <p:grpSp>
          <p:nvGrpSpPr>
            <p:cNvPr id="1224" name="Google Shape;1224;p61"/>
            <p:cNvGrpSpPr/>
            <p:nvPr/>
          </p:nvGrpSpPr>
          <p:grpSpPr>
            <a:xfrm>
              <a:off x="0" y="-567995"/>
              <a:ext cx="20311339" cy="14100416"/>
              <a:chOff x="0" y="-47625"/>
              <a:chExt cx="1703057" cy="1182286"/>
            </a:xfrm>
          </p:grpSpPr>
          <p:sp>
            <p:nvSpPr>
              <p:cNvPr id="1225" name="Google Shape;1225;p61"/>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226" name="Google Shape;1226;p61"/>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27" name="Google Shape;1227;p61"/>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228" name="Google Shape;1228;p61"/>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Reflection</a:t>
            </a:r>
            <a:endParaRPr sz="700"/>
          </a:p>
        </p:txBody>
      </p:sp>
      <p:sp>
        <p:nvSpPr>
          <p:cNvPr id="1229" name="Google Shape;1229;p61"/>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30" name="Google Shape;1230;p61"/>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31" name="Google Shape;1231;p61"/>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32" name="Google Shape;1232;p61"/>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33" name="Google Shape;1233;p61"/>
          <p:cNvSpPr txBox="1"/>
          <p:nvPr/>
        </p:nvSpPr>
        <p:spPr>
          <a:xfrm>
            <a:off x="1496025" y="1496150"/>
            <a:ext cx="5948700" cy="29814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4500"/>
              </a:spcBef>
              <a:spcAft>
                <a:spcPts val="0"/>
              </a:spcAft>
              <a:buClr>
                <a:schemeClr val="dk1"/>
              </a:buClr>
              <a:buSzPts val="2300"/>
              <a:buChar char="●"/>
            </a:pPr>
            <a:r>
              <a:rPr b="1" i="1" lang="en" sz="2300">
                <a:solidFill>
                  <a:schemeClr val="dk1"/>
                </a:solidFill>
              </a:rPr>
              <a:t>Alyssa: </a:t>
            </a:r>
            <a:r>
              <a:rPr lang="en" sz="2300">
                <a:solidFill>
                  <a:schemeClr val="dk1"/>
                </a:solidFill>
              </a:rPr>
              <a:t>Being ok of not knowing what to do initially and having to struggle initially with reliance on teammates different skills on the project, online resources, and learned different skills to help understand your contribution to the broader project</a:t>
            </a:r>
            <a:endParaRPr sz="2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237" name="Shape 1237"/>
        <p:cNvGrpSpPr/>
        <p:nvPr/>
      </p:nvGrpSpPr>
      <p:grpSpPr>
        <a:xfrm>
          <a:off x="0" y="0"/>
          <a:ext cx="0" cy="0"/>
          <a:chOff x="0" y="0"/>
          <a:chExt cx="0" cy="0"/>
        </a:xfrm>
      </p:grpSpPr>
      <p:grpSp>
        <p:nvGrpSpPr>
          <p:cNvPr id="1238" name="Google Shape;1238;p62"/>
          <p:cNvGrpSpPr/>
          <p:nvPr/>
        </p:nvGrpSpPr>
        <p:grpSpPr>
          <a:xfrm rot="61431">
            <a:off x="765705" y="83262"/>
            <a:ext cx="7615937" cy="5287090"/>
            <a:chOff x="0" y="-567995"/>
            <a:chExt cx="20311339" cy="14100416"/>
          </a:xfrm>
        </p:grpSpPr>
        <p:grpSp>
          <p:nvGrpSpPr>
            <p:cNvPr id="1239" name="Google Shape;1239;p62"/>
            <p:cNvGrpSpPr/>
            <p:nvPr/>
          </p:nvGrpSpPr>
          <p:grpSpPr>
            <a:xfrm>
              <a:off x="0" y="-567995"/>
              <a:ext cx="20311339" cy="14100416"/>
              <a:chOff x="0" y="-47625"/>
              <a:chExt cx="1703057" cy="1182286"/>
            </a:xfrm>
          </p:grpSpPr>
          <p:sp>
            <p:nvSpPr>
              <p:cNvPr id="1240" name="Google Shape;1240;p62"/>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241" name="Google Shape;1241;p62"/>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42" name="Google Shape;1242;p62"/>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243" name="Google Shape;1243;p62"/>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Reflection</a:t>
            </a:r>
            <a:endParaRPr sz="700"/>
          </a:p>
        </p:txBody>
      </p:sp>
      <p:sp>
        <p:nvSpPr>
          <p:cNvPr id="1244" name="Google Shape;1244;p62"/>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45" name="Google Shape;1245;p62"/>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46" name="Google Shape;1246;p62"/>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47" name="Google Shape;1247;p62"/>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48" name="Google Shape;1248;p62"/>
          <p:cNvSpPr txBox="1"/>
          <p:nvPr/>
        </p:nvSpPr>
        <p:spPr>
          <a:xfrm>
            <a:off x="1411200" y="1447250"/>
            <a:ext cx="6088200" cy="3717300"/>
          </a:xfrm>
          <a:prstGeom prst="rect">
            <a:avLst/>
          </a:prstGeom>
          <a:noFill/>
          <a:ln>
            <a:noFill/>
          </a:ln>
        </p:spPr>
        <p:txBody>
          <a:bodyPr anchorCtr="0" anchor="t" bIns="91425" lIns="91425" spcFirstLastPara="1" rIns="91425" wrap="square" tIns="91425">
            <a:spAutoFit/>
          </a:bodyPr>
          <a:lstStyle/>
          <a:p>
            <a:pPr indent="-444500" lvl="0" marL="457200" rtl="0" algn="l">
              <a:lnSpc>
                <a:spcPct val="115000"/>
              </a:lnSpc>
              <a:spcBef>
                <a:spcPts val="4500"/>
              </a:spcBef>
              <a:spcAft>
                <a:spcPts val="0"/>
              </a:spcAft>
              <a:buClr>
                <a:schemeClr val="dk1"/>
              </a:buClr>
              <a:buSzPts val="3400"/>
              <a:buChar char="●"/>
            </a:pPr>
            <a:r>
              <a:rPr b="1" i="1" lang="en" sz="3400">
                <a:solidFill>
                  <a:schemeClr val="dk1"/>
                </a:solidFill>
              </a:rPr>
              <a:t>Cheyanne:</a:t>
            </a:r>
            <a:r>
              <a:rPr b="1" lang="en" sz="3400">
                <a:solidFill>
                  <a:schemeClr val="dk1"/>
                </a:solidFill>
              </a:rPr>
              <a:t> </a:t>
            </a:r>
            <a:r>
              <a:rPr lang="en" sz="3400">
                <a:solidFill>
                  <a:schemeClr val="dk1"/>
                </a:solidFill>
              </a:rPr>
              <a:t>Progress over perfection when working on tasks, affirms idea that pair programming is fun and effective, confidence grows through doing.</a:t>
            </a:r>
            <a:endParaRPr sz="3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252" name="Shape 1252"/>
        <p:cNvGrpSpPr/>
        <p:nvPr/>
      </p:nvGrpSpPr>
      <p:grpSpPr>
        <a:xfrm>
          <a:off x="0" y="0"/>
          <a:ext cx="0" cy="0"/>
          <a:chOff x="0" y="0"/>
          <a:chExt cx="0" cy="0"/>
        </a:xfrm>
      </p:grpSpPr>
      <p:grpSp>
        <p:nvGrpSpPr>
          <p:cNvPr id="1253" name="Google Shape;1253;p63"/>
          <p:cNvGrpSpPr/>
          <p:nvPr/>
        </p:nvGrpSpPr>
        <p:grpSpPr>
          <a:xfrm rot="61431">
            <a:off x="765705" y="83262"/>
            <a:ext cx="7615937" cy="5287090"/>
            <a:chOff x="0" y="-567995"/>
            <a:chExt cx="20311339" cy="14100416"/>
          </a:xfrm>
        </p:grpSpPr>
        <p:grpSp>
          <p:nvGrpSpPr>
            <p:cNvPr id="1254" name="Google Shape;1254;p63"/>
            <p:cNvGrpSpPr/>
            <p:nvPr/>
          </p:nvGrpSpPr>
          <p:grpSpPr>
            <a:xfrm>
              <a:off x="0" y="-567995"/>
              <a:ext cx="20311339" cy="14100416"/>
              <a:chOff x="0" y="-47625"/>
              <a:chExt cx="1703057" cy="1182286"/>
            </a:xfrm>
          </p:grpSpPr>
          <p:sp>
            <p:nvSpPr>
              <p:cNvPr id="1255" name="Google Shape;1255;p63"/>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256" name="Google Shape;1256;p6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57" name="Google Shape;1257;p63"/>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258" name="Google Shape;1258;p63"/>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Reflection</a:t>
            </a:r>
            <a:endParaRPr sz="700"/>
          </a:p>
        </p:txBody>
      </p:sp>
      <p:sp>
        <p:nvSpPr>
          <p:cNvPr id="1259" name="Google Shape;1259;p63"/>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60" name="Google Shape;1260;p63"/>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61" name="Google Shape;1261;p63"/>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62" name="Google Shape;1262;p63"/>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63" name="Google Shape;1263;p63"/>
          <p:cNvSpPr txBox="1"/>
          <p:nvPr/>
        </p:nvSpPr>
        <p:spPr>
          <a:xfrm>
            <a:off x="1552675" y="1291850"/>
            <a:ext cx="6042000" cy="3405600"/>
          </a:xfrm>
          <a:prstGeom prst="rect">
            <a:avLst/>
          </a:prstGeom>
          <a:noFill/>
          <a:ln>
            <a:noFill/>
          </a:ln>
        </p:spPr>
        <p:txBody>
          <a:bodyPr anchorCtr="0" anchor="t" bIns="91425" lIns="91425" spcFirstLastPara="1" rIns="91425" wrap="square" tIns="91425">
            <a:spAutoFit/>
          </a:bodyPr>
          <a:lstStyle/>
          <a:p>
            <a:pPr indent="-425450" lvl="0" marL="457200" rtl="0" algn="l">
              <a:lnSpc>
                <a:spcPct val="115000"/>
              </a:lnSpc>
              <a:spcBef>
                <a:spcPts val="4500"/>
              </a:spcBef>
              <a:spcAft>
                <a:spcPts val="0"/>
              </a:spcAft>
              <a:buClr>
                <a:schemeClr val="dk1"/>
              </a:buClr>
              <a:buSzPts val="3100"/>
              <a:buChar char="●"/>
            </a:pPr>
            <a:r>
              <a:rPr b="1" i="1" lang="en" sz="3100">
                <a:solidFill>
                  <a:schemeClr val="dk1"/>
                </a:solidFill>
              </a:rPr>
              <a:t>Madel</a:t>
            </a:r>
            <a:r>
              <a:rPr lang="en" sz="3100">
                <a:solidFill>
                  <a:schemeClr val="dk1"/>
                </a:solidFill>
              </a:rPr>
              <a:t>: Industry standard practices are extremely important in creating projects, such as documenting code, logging bugs, and reading documentation.</a:t>
            </a:r>
            <a:endParaRPr sz="3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890" name="Shape 890"/>
        <p:cNvGrpSpPr/>
        <p:nvPr/>
      </p:nvGrpSpPr>
      <p:grpSpPr>
        <a:xfrm>
          <a:off x="0" y="0"/>
          <a:ext cx="0" cy="0"/>
          <a:chOff x="0" y="0"/>
          <a:chExt cx="0" cy="0"/>
        </a:xfrm>
      </p:grpSpPr>
      <p:grpSp>
        <p:nvGrpSpPr>
          <p:cNvPr id="891" name="Google Shape;891;p46"/>
          <p:cNvGrpSpPr/>
          <p:nvPr/>
        </p:nvGrpSpPr>
        <p:grpSpPr>
          <a:xfrm rot="84345">
            <a:off x="295493" y="-341582"/>
            <a:ext cx="8559464" cy="5942122"/>
            <a:chOff x="0" y="-638275"/>
            <a:chExt cx="22824455" cy="15845115"/>
          </a:xfrm>
        </p:grpSpPr>
        <p:grpSp>
          <p:nvGrpSpPr>
            <p:cNvPr id="892" name="Google Shape;892;p46"/>
            <p:cNvGrpSpPr/>
            <p:nvPr/>
          </p:nvGrpSpPr>
          <p:grpSpPr>
            <a:xfrm>
              <a:off x="0" y="-638275"/>
              <a:ext cx="22824370" cy="15845115"/>
              <a:chOff x="0" y="-47625"/>
              <a:chExt cx="1703057" cy="1182286"/>
            </a:xfrm>
          </p:grpSpPr>
          <p:sp>
            <p:nvSpPr>
              <p:cNvPr id="893" name="Google Shape;893;p46"/>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894" name="Google Shape;894;p46"/>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95" name="Google Shape;895;p46"/>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3">
                <a:alphaModFix amt="14000"/>
              </a:blip>
              <a:stretch>
                <a:fillRect b="0" l="0" r="0" t="0"/>
              </a:stretch>
            </a:blipFill>
            <a:ln>
              <a:noFill/>
            </a:ln>
          </p:spPr>
        </p:sp>
      </p:grpSp>
      <p:sp>
        <p:nvSpPr>
          <p:cNvPr id="896" name="Google Shape;896;p46"/>
          <p:cNvSpPr txBox="1"/>
          <p:nvPr/>
        </p:nvSpPr>
        <p:spPr>
          <a:xfrm>
            <a:off x="857957" y="555269"/>
            <a:ext cx="2740500" cy="1169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800">
                <a:solidFill>
                  <a:srgbClr val="FF4F63"/>
                </a:solidFill>
                <a:latin typeface="Paytone One"/>
                <a:ea typeface="Paytone One"/>
                <a:cs typeface="Paytone One"/>
                <a:sym typeface="Paytone One"/>
              </a:rPr>
              <a:t>Our Product</a:t>
            </a:r>
            <a:endParaRPr sz="700"/>
          </a:p>
        </p:txBody>
      </p:sp>
      <p:sp>
        <p:nvSpPr>
          <p:cNvPr id="897" name="Google Shape;897;p46"/>
          <p:cNvSpPr txBox="1"/>
          <p:nvPr/>
        </p:nvSpPr>
        <p:spPr>
          <a:xfrm>
            <a:off x="857957" y="1903756"/>
            <a:ext cx="3372300" cy="2216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SzPts val="1800"/>
              <a:buFont typeface="Nunito Sans"/>
              <a:buChar char="●"/>
            </a:pPr>
            <a:r>
              <a:rPr lang="en" sz="1800">
                <a:solidFill>
                  <a:schemeClr val="dk1"/>
                </a:solidFill>
                <a:latin typeface="Nunito Sans"/>
                <a:ea typeface="Nunito Sans"/>
                <a:cs typeface="Nunito Sans"/>
                <a:sym typeface="Nunito Sans"/>
              </a:rPr>
              <a:t>A customized calendar tailored to your productivity preferences, break times, and scheduled events</a:t>
            </a:r>
            <a:endParaRPr sz="1800">
              <a:solidFill>
                <a:schemeClr val="dk1"/>
              </a:solidFill>
              <a:latin typeface="Nunito Sans"/>
              <a:ea typeface="Nunito Sans"/>
              <a:cs typeface="Nunito Sans"/>
              <a:sym typeface="Nunito Sans"/>
            </a:endParaRPr>
          </a:p>
          <a:p>
            <a:pPr indent="-342900" lvl="0" marL="457200" rtl="0" algn="l">
              <a:spcBef>
                <a:spcPts val="0"/>
              </a:spcBef>
              <a:spcAft>
                <a:spcPts val="0"/>
              </a:spcAft>
              <a:buClr>
                <a:schemeClr val="dk1"/>
              </a:buClr>
              <a:buSzPts val="1800"/>
              <a:buFont typeface="Nunito Sans"/>
              <a:buChar char="●"/>
            </a:pPr>
            <a:r>
              <a:rPr lang="en" sz="1800">
                <a:solidFill>
                  <a:schemeClr val="dk1"/>
                </a:solidFill>
                <a:latin typeface="Nunito Sans"/>
                <a:ea typeface="Nunito Sans"/>
                <a:cs typeface="Nunito Sans"/>
                <a:sym typeface="Nunito Sans"/>
              </a:rPr>
              <a:t>Creates a calendar for an individual based on their survey answers and event plans</a:t>
            </a:r>
            <a:endParaRPr sz="1800">
              <a:solidFill>
                <a:schemeClr val="dk1"/>
              </a:solidFill>
              <a:latin typeface="Nunito Sans"/>
              <a:ea typeface="Nunito Sans"/>
              <a:cs typeface="Nunito Sans"/>
              <a:sym typeface="Nunito Sans"/>
            </a:endParaRPr>
          </a:p>
        </p:txBody>
      </p:sp>
      <p:pic>
        <p:nvPicPr>
          <p:cNvPr id="898" name="Google Shape;898;p46"/>
          <p:cNvPicPr preferRelativeResize="0"/>
          <p:nvPr/>
        </p:nvPicPr>
        <p:blipFill rotWithShape="1">
          <a:blip r:embed="rId4">
            <a:alphaModFix/>
          </a:blip>
          <a:srcRect b="10704" l="18281" r="18287" t="4671"/>
          <a:stretch/>
        </p:blipFill>
        <p:spPr>
          <a:xfrm>
            <a:off x="4572000" y="878575"/>
            <a:ext cx="4061148" cy="33863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267" name="Shape 1267"/>
        <p:cNvGrpSpPr/>
        <p:nvPr/>
      </p:nvGrpSpPr>
      <p:grpSpPr>
        <a:xfrm>
          <a:off x="0" y="0"/>
          <a:ext cx="0" cy="0"/>
          <a:chOff x="0" y="0"/>
          <a:chExt cx="0" cy="0"/>
        </a:xfrm>
      </p:grpSpPr>
      <p:grpSp>
        <p:nvGrpSpPr>
          <p:cNvPr id="1268" name="Google Shape;1268;p64"/>
          <p:cNvGrpSpPr/>
          <p:nvPr/>
        </p:nvGrpSpPr>
        <p:grpSpPr>
          <a:xfrm rot="61431">
            <a:off x="765705" y="83262"/>
            <a:ext cx="7615937" cy="5287090"/>
            <a:chOff x="0" y="-567995"/>
            <a:chExt cx="20311339" cy="14100416"/>
          </a:xfrm>
        </p:grpSpPr>
        <p:grpSp>
          <p:nvGrpSpPr>
            <p:cNvPr id="1269" name="Google Shape;1269;p64"/>
            <p:cNvGrpSpPr/>
            <p:nvPr/>
          </p:nvGrpSpPr>
          <p:grpSpPr>
            <a:xfrm>
              <a:off x="0" y="-567995"/>
              <a:ext cx="20311339" cy="14100416"/>
              <a:chOff x="0" y="-47625"/>
              <a:chExt cx="1703057" cy="1182286"/>
            </a:xfrm>
          </p:grpSpPr>
          <p:sp>
            <p:nvSpPr>
              <p:cNvPr id="1270" name="Google Shape;1270;p64"/>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271" name="Google Shape;1271;p6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72" name="Google Shape;1272;p64"/>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273" name="Google Shape;1273;p64"/>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Reflection</a:t>
            </a:r>
            <a:endParaRPr sz="700"/>
          </a:p>
        </p:txBody>
      </p:sp>
      <p:sp>
        <p:nvSpPr>
          <p:cNvPr id="1274" name="Google Shape;1274;p64"/>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75" name="Google Shape;1275;p64"/>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76" name="Google Shape;1276;p64"/>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77" name="Google Shape;1277;p64"/>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78" name="Google Shape;1278;p64"/>
          <p:cNvSpPr txBox="1"/>
          <p:nvPr/>
        </p:nvSpPr>
        <p:spPr>
          <a:xfrm>
            <a:off x="1325700" y="1175213"/>
            <a:ext cx="6492600" cy="35280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4500"/>
              </a:spcBef>
              <a:spcAft>
                <a:spcPts val="0"/>
              </a:spcAft>
              <a:buClr>
                <a:schemeClr val="dk1"/>
              </a:buClr>
              <a:buSzPts val="2400"/>
              <a:buChar char="●"/>
            </a:pPr>
            <a:r>
              <a:rPr b="1" i="1" lang="en" sz="2400">
                <a:solidFill>
                  <a:schemeClr val="dk1"/>
                </a:solidFill>
              </a:rPr>
              <a:t>Khanh: </a:t>
            </a:r>
            <a:r>
              <a:rPr lang="en" sz="2400">
                <a:solidFill>
                  <a:schemeClr val="dk1"/>
                </a:solidFill>
              </a:rPr>
              <a:t>Knowing how to start from scratch, how to read and understand official documentations, and how to debug while pair programming are important skills. Learned so much about agile development, software designing, software architecture, and more. Appreciate Git and GitHub even more (e.g. dev and prod separate branch).</a:t>
            </a:r>
            <a:endParaRPr sz="2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282" name="Shape 1282"/>
        <p:cNvGrpSpPr/>
        <p:nvPr/>
      </p:nvGrpSpPr>
      <p:grpSpPr>
        <a:xfrm>
          <a:off x="0" y="0"/>
          <a:ext cx="0" cy="0"/>
          <a:chOff x="0" y="0"/>
          <a:chExt cx="0" cy="0"/>
        </a:xfrm>
      </p:grpSpPr>
      <p:grpSp>
        <p:nvGrpSpPr>
          <p:cNvPr id="1283" name="Google Shape;1283;p65"/>
          <p:cNvGrpSpPr/>
          <p:nvPr/>
        </p:nvGrpSpPr>
        <p:grpSpPr>
          <a:xfrm rot="61431">
            <a:off x="765705" y="83262"/>
            <a:ext cx="7615937" cy="5287090"/>
            <a:chOff x="0" y="-567995"/>
            <a:chExt cx="20311339" cy="14100416"/>
          </a:xfrm>
        </p:grpSpPr>
        <p:grpSp>
          <p:nvGrpSpPr>
            <p:cNvPr id="1284" name="Google Shape;1284;p65"/>
            <p:cNvGrpSpPr/>
            <p:nvPr/>
          </p:nvGrpSpPr>
          <p:grpSpPr>
            <a:xfrm>
              <a:off x="0" y="-567995"/>
              <a:ext cx="20311339" cy="14100416"/>
              <a:chOff x="0" y="-47625"/>
              <a:chExt cx="1703057" cy="1182286"/>
            </a:xfrm>
          </p:grpSpPr>
          <p:sp>
            <p:nvSpPr>
              <p:cNvPr id="1285" name="Google Shape;1285;p65"/>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286" name="Google Shape;1286;p6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87" name="Google Shape;1287;p65"/>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288" name="Google Shape;1288;p65"/>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Reflection</a:t>
            </a:r>
            <a:endParaRPr sz="700"/>
          </a:p>
        </p:txBody>
      </p:sp>
      <p:sp>
        <p:nvSpPr>
          <p:cNvPr id="1289" name="Google Shape;1289;p65"/>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90" name="Google Shape;1290;p65"/>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91" name="Google Shape;1291;p65"/>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92" name="Google Shape;1292;p65"/>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293" name="Google Shape;1293;p65"/>
          <p:cNvSpPr txBox="1"/>
          <p:nvPr/>
        </p:nvSpPr>
        <p:spPr>
          <a:xfrm>
            <a:off x="1652100" y="1245225"/>
            <a:ext cx="5839800" cy="3468000"/>
          </a:xfrm>
          <a:prstGeom prst="rect">
            <a:avLst/>
          </a:prstGeom>
          <a:noFill/>
          <a:ln>
            <a:noFill/>
          </a:ln>
        </p:spPr>
        <p:txBody>
          <a:bodyPr anchorCtr="0" anchor="t" bIns="91425" lIns="91425" spcFirstLastPara="1" rIns="91425" wrap="square" tIns="91425">
            <a:spAutoFit/>
          </a:bodyPr>
          <a:lstStyle/>
          <a:p>
            <a:pPr indent="-400050" lvl="0" marL="457200" rtl="0" algn="l">
              <a:lnSpc>
                <a:spcPct val="115000"/>
              </a:lnSpc>
              <a:spcBef>
                <a:spcPts val="4500"/>
              </a:spcBef>
              <a:spcAft>
                <a:spcPts val="0"/>
              </a:spcAft>
              <a:buClr>
                <a:schemeClr val="dk1"/>
              </a:buClr>
              <a:buSzPts val="2700"/>
              <a:buChar char="●"/>
            </a:pPr>
            <a:r>
              <a:rPr b="1" i="1" lang="en" sz="2700">
                <a:solidFill>
                  <a:schemeClr val="dk1"/>
                </a:solidFill>
              </a:rPr>
              <a:t>Tim:</a:t>
            </a:r>
            <a:r>
              <a:rPr lang="en" sz="2700">
                <a:solidFill>
                  <a:schemeClr val="dk1"/>
                </a:solidFill>
              </a:rPr>
              <a:t> Setting boundaries in group work contributions, recognizing hidden work in software development, improved confidence in team-based software development processes, doing things intentionally</a:t>
            </a:r>
            <a:endParaRPr sz="27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297" name="Shape 1297"/>
        <p:cNvGrpSpPr/>
        <p:nvPr/>
      </p:nvGrpSpPr>
      <p:grpSpPr>
        <a:xfrm>
          <a:off x="0" y="0"/>
          <a:ext cx="0" cy="0"/>
          <a:chOff x="0" y="0"/>
          <a:chExt cx="0" cy="0"/>
        </a:xfrm>
      </p:grpSpPr>
      <p:grpSp>
        <p:nvGrpSpPr>
          <p:cNvPr id="1298" name="Google Shape;1298;p66"/>
          <p:cNvGrpSpPr/>
          <p:nvPr/>
        </p:nvGrpSpPr>
        <p:grpSpPr>
          <a:xfrm rot="61431">
            <a:off x="765705" y="83262"/>
            <a:ext cx="7615937" cy="5287090"/>
            <a:chOff x="0" y="-567995"/>
            <a:chExt cx="20311339" cy="14100416"/>
          </a:xfrm>
        </p:grpSpPr>
        <p:grpSp>
          <p:nvGrpSpPr>
            <p:cNvPr id="1299" name="Google Shape;1299;p66"/>
            <p:cNvGrpSpPr/>
            <p:nvPr/>
          </p:nvGrpSpPr>
          <p:grpSpPr>
            <a:xfrm>
              <a:off x="0" y="-567995"/>
              <a:ext cx="20311339" cy="14100416"/>
              <a:chOff x="0" y="-47625"/>
              <a:chExt cx="1703057" cy="1182286"/>
            </a:xfrm>
          </p:grpSpPr>
          <p:sp>
            <p:nvSpPr>
              <p:cNvPr id="1300" name="Google Shape;1300;p66"/>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301" name="Google Shape;1301;p66"/>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02" name="Google Shape;1302;p66"/>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303" name="Google Shape;1303;p66"/>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Reflection</a:t>
            </a:r>
            <a:endParaRPr sz="700"/>
          </a:p>
        </p:txBody>
      </p:sp>
      <p:sp>
        <p:nvSpPr>
          <p:cNvPr id="1304" name="Google Shape;1304;p66"/>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305" name="Google Shape;1305;p66"/>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306" name="Google Shape;1306;p66"/>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307" name="Google Shape;1307;p66"/>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308" name="Google Shape;1308;p66"/>
          <p:cNvSpPr txBox="1"/>
          <p:nvPr/>
        </p:nvSpPr>
        <p:spPr>
          <a:xfrm>
            <a:off x="1502575" y="1276300"/>
            <a:ext cx="6142200" cy="32247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4500"/>
              </a:spcBef>
              <a:spcAft>
                <a:spcPts val="0"/>
              </a:spcAft>
              <a:buClr>
                <a:schemeClr val="dk1"/>
              </a:buClr>
              <a:buSzPts val="2500"/>
              <a:buChar char="●"/>
            </a:pPr>
            <a:r>
              <a:rPr b="1" i="1" lang="en" sz="2500">
                <a:solidFill>
                  <a:schemeClr val="dk1"/>
                </a:solidFill>
              </a:rPr>
              <a:t>Nifemi:</a:t>
            </a:r>
            <a:r>
              <a:rPr lang="en" sz="2500">
                <a:solidFill>
                  <a:schemeClr val="dk1"/>
                </a:solidFill>
              </a:rPr>
              <a:t> There were moments I wasn’t sure where to start, but breaking things down, asking questions, and leaning on my teammates really helped. I got more confident with both the technical work and just working better with others.</a:t>
            </a:r>
            <a:endParaRPr sz="25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312" name="Shape 1312"/>
        <p:cNvGrpSpPr/>
        <p:nvPr/>
      </p:nvGrpSpPr>
      <p:grpSpPr>
        <a:xfrm>
          <a:off x="0" y="0"/>
          <a:ext cx="0" cy="0"/>
          <a:chOff x="0" y="0"/>
          <a:chExt cx="0" cy="0"/>
        </a:xfrm>
      </p:grpSpPr>
      <p:grpSp>
        <p:nvGrpSpPr>
          <p:cNvPr id="1313" name="Google Shape;1313;p67"/>
          <p:cNvGrpSpPr/>
          <p:nvPr/>
        </p:nvGrpSpPr>
        <p:grpSpPr>
          <a:xfrm rot="61431">
            <a:off x="765705" y="83262"/>
            <a:ext cx="7615937" cy="5287090"/>
            <a:chOff x="0" y="-567995"/>
            <a:chExt cx="20311339" cy="14100416"/>
          </a:xfrm>
        </p:grpSpPr>
        <p:grpSp>
          <p:nvGrpSpPr>
            <p:cNvPr id="1314" name="Google Shape;1314;p67"/>
            <p:cNvGrpSpPr/>
            <p:nvPr/>
          </p:nvGrpSpPr>
          <p:grpSpPr>
            <a:xfrm>
              <a:off x="0" y="-567995"/>
              <a:ext cx="20311339" cy="14100416"/>
              <a:chOff x="0" y="-47625"/>
              <a:chExt cx="1703057" cy="1182286"/>
            </a:xfrm>
          </p:grpSpPr>
          <p:sp>
            <p:nvSpPr>
              <p:cNvPr id="1315" name="Google Shape;1315;p67"/>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316" name="Google Shape;1316;p67"/>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17" name="Google Shape;1317;p67"/>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318" name="Google Shape;1318;p67"/>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Acknowledgements</a:t>
            </a:r>
            <a:endParaRPr sz="700"/>
          </a:p>
        </p:txBody>
      </p:sp>
      <p:sp>
        <p:nvSpPr>
          <p:cNvPr id="1319" name="Google Shape;1319;p67"/>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320" name="Google Shape;1320;p67"/>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321" name="Google Shape;1321;p67"/>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322" name="Google Shape;1322;p67"/>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323" name="Google Shape;1323;p67"/>
          <p:cNvSpPr txBox="1"/>
          <p:nvPr/>
        </p:nvSpPr>
        <p:spPr>
          <a:xfrm>
            <a:off x="1006950" y="1267275"/>
            <a:ext cx="7130100" cy="2889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4500"/>
              </a:spcBef>
              <a:spcAft>
                <a:spcPts val="0"/>
              </a:spcAft>
              <a:buClr>
                <a:schemeClr val="dk1"/>
              </a:buClr>
              <a:buSzPts val="1300"/>
              <a:buChar char="●"/>
            </a:pPr>
            <a:r>
              <a:rPr lang="en" sz="2000">
                <a:solidFill>
                  <a:schemeClr val="dk1"/>
                </a:solidFill>
              </a:rPr>
              <a:t>For frontend </a:t>
            </a:r>
            <a:r>
              <a:rPr lang="en" sz="2000">
                <a:solidFill>
                  <a:schemeClr val="dk1"/>
                </a:solidFill>
              </a:rPr>
              <a:t>calendar</a:t>
            </a:r>
            <a:r>
              <a:rPr lang="en" sz="2000">
                <a:solidFill>
                  <a:schemeClr val="dk1"/>
                </a:solidFill>
              </a:rPr>
              <a:t> view we used a tutorial off of Youtube: </a:t>
            </a:r>
            <a:r>
              <a:rPr lang="en" sz="1750" u="sng">
                <a:solidFill>
                  <a:schemeClr val="hlink"/>
                </a:solidFill>
                <a:latin typeface="Courier New"/>
                <a:ea typeface="Courier New"/>
                <a:cs typeface="Courier New"/>
                <a:sym typeface="Courier New"/>
                <a:hlinkClick r:id="rId4"/>
              </a:rPr>
              <a:t>https://youtu.be/VrC5XhjW6W0?si=_ibhdo7doCMXNtB</a:t>
            </a:r>
            <a:r>
              <a:rPr lang="en" sz="1750" u="sng">
                <a:solidFill>
                  <a:schemeClr val="hlink"/>
                </a:solidFill>
                <a:latin typeface="Courier New"/>
                <a:ea typeface="Courier New"/>
                <a:cs typeface="Courier New"/>
                <a:sym typeface="Courier New"/>
                <a:hlinkClick r:id="rId5"/>
              </a:rPr>
              <a:t>3</a:t>
            </a:r>
            <a:endParaRPr sz="175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dk1"/>
              </a:buClr>
              <a:buSzPts val="1300"/>
              <a:buChar char="●"/>
            </a:pPr>
            <a:r>
              <a:rPr lang="en" sz="2000">
                <a:solidFill>
                  <a:schemeClr val="dk1"/>
                </a:solidFill>
              </a:rPr>
              <a:t>Our public GitHub repo: </a:t>
            </a:r>
            <a:r>
              <a:rPr lang="en" sz="1750" u="sng">
                <a:solidFill>
                  <a:schemeClr val="hlink"/>
                </a:solidFill>
                <a:latin typeface="Courier New"/>
                <a:ea typeface="Courier New"/>
                <a:cs typeface="Courier New"/>
                <a:sym typeface="Courier New"/>
                <a:hlinkClick r:id="rId6"/>
              </a:rPr>
              <a:t>https://github.com/StressLess-Team/StressLess</a:t>
            </a:r>
            <a:r>
              <a:rPr lang="en" sz="1750">
                <a:solidFill>
                  <a:schemeClr val="dk1"/>
                </a:solidFill>
                <a:latin typeface="Courier New"/>
                <a:ea typeface="Courier New"/>
                <a:cs typeface="Courier New"/>
                <a:sym typeface="Courier New"/>
              </a:rPr>
              <a:t> </a:t>
            </a:r>
            <a:endParaRPr b="1" i="1" sz="20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2000">
                <a:solidFill>
                  <a:schemeClr val="dk1"/>
                </a:solidFill>
              </a:rPr>
              <a:t>Our App is Hosted At (Web App, please don’t try to view it on your mobile): </a:t>
            </a:r>
            <a:r>
              <a:rPr lang="en" sz="2050" u="sng">
                <a:solidFill>
                  <a:schemeClr val="hlink"/>
                </a:solidFill>
                <a:latin typeface="Courier New"/>
                <a:ea typeface="Courier New"/>
                <a:cs typeface="Courier New"/>
                <a:sym typeface="Courier New"/>
                <a:hlinkClick r:id="rId7"/>
              </a:rPr>
              <a:t>https://stressless-frontend.onrender.com/</a:t>
            </a:r>
            <a:r>
              <a:rPr lang="en" sz="1850">
                <a:solidFill>
                  <a:schemeClr val="dk1"/>
                </a:solidFill>
                <a:latin typeface="Courier New"/>
                <a:ea typeface="Courier New"/>
                <a:cs typeface="Courier New"/>
                <a:sym typeface="Courier New"/>
              </a:rPr>
              <a:t> </a:t>
            </a:r>
            <a:endParaRPr b="1" i="1" sz="21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327" name="Shape 1327"/>
        <p:cNvGrpSpPr/>
        <p:nvPr/>
      </p:nvGrpSpPr>
      <p:grpSpPr>
        <a:xfrm>
          <a:off x="0" y="0"/>
          <a:ext cx="0" cy="0"/>
          <a:chOff x="0" y="0"/>
          <a:chExt cx="0" cy="0"/>
        </a:xfrm>
      </p:grpSpPr>
      <p:grpSp>
        <p:nvGrpSpPr>
          <p:cNvPr id="1328" name="Google Shape;1328;p68"/>
          <p:cNvGrpSpPr/>
          <p:nvPr/>
        </p:nvGrpSpPr>
        <p:grpSpPr>
          <a:xfrm rot="76108">
            <a:off x="295064" y="-341378"/>
            <a:ext cx="8559171" cy="5941900"/>
            <a:chOff x="0" y="-638273"/>
            <a:chExt cx="22824455" cy="15845066"/>
          </a:xfrm>
        </p:grpSpPr>
        <p:grpSp>
          <p:nvGrpSpPr>
            <p:cNvPr id="1329" name="Google Shape;1329;p68"/>
            <p:cNvGrpSpPr/>
            <p:nvPr/>
          </p:nvGrpSpPr>
          <p:grpSpPr>
            <a:xfrm>
              <a:off x="0" y="-638273"/>
              <a:ext cx="22824455" cy="15845066"/>
              <a:chOff x="0" y="-47625"/>
              <a:chExt cx="1703057" cy="1182286"/>
            </a:xfrm>
          </p:grpSpPr>
          <p:sp>
            <p:nvSpPr>
              <p:cNvPr id="1330" name="Google Shape;1330;p68"/>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331" name="Google Shape;1331;p68"/>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32" name="Google Shape;1332;p68"/>
            <p:cNvSpPr/>
            <p:nvPr/>
          </p:nvSpPr>
          <p:spPr>
            <a:xfrm>
              <a:off x="0" y="0"/>
              <a:ext cx="22824455" cy="15206793"/>
            </a:xfrm>
            <a:custGeom>
              <a:rect b="b" l="l" r="r" t="t"/>
              <a:pathLst>
                <a:path extrusionOk="0" h="15206793" w="22824455">
                  <a:moveTo>
                    <a:pt x="0" y="0"/>
                  </a:moveTo>
                  <a:lnTo>
                    <a:pt x="22824455" y="0"/>
                  </a:lnTo>
                  <a:lnTo>
                    <a:pt x="22824455" y="15206793"/>
                  </a:lnTo>
                  <a:lnTo>
                    <a:pt x="0" y="15206793"/>
                  </a:lnTo>
                  <a:lnTo>
                    <a:pt x="0" y="0"/>
                  </a:lnTo>
                  <a:close/>
                </a:path>
              </a:pathLst>
            </a:custGeom>
            <a:blipFill rotWithShape="1">
              <a:blip r:embed="rId3">
                <a:alphaModFix amt="14000"/>
              </a:blip>
              <a:stretch>
                <a:fillRect b="0" l="0" r="0" t="0"/>
              </a:stretch>
            </a:blipFill>
            <a:ln>
              <a:noFill/>
            </a:ln>
          </p:spPr>
        </p:sp>
      </p:grpSp>
      <p:grpSp>
        <p:nvGrpSpPr>
          <p:cNvPr id="1333" name="Google Shape;1333;p68"/>
          <p:cNvGrpSpPr/>
          <p:nvPr/>
        </p:nvGrpSpPr>
        <p:grpSpPr>
          <a:xfrm>
            <a:off x="682643" y="2395643"/>
            <a:ext cx="7778725" cy="1781292"/>
            <a:chOff x="-67" y="-2059933"/>
            <a:chExt cx="20743267" cy="4750112"/>
          </a:xfrm>
        </p:grpSpPr>
        <p:sp>
          <p:nvSpPr>
            <p:cNvPr id="1334" name="Google Shape;1334;p68"/>
            <p:cNvSpPr txBox="1"/>
            <p:nvPr/>
          </p:nvSpPr>
          <p:spPr>
            <a:xfrm>
              <a:off x="-67" y="-2059933"/>
              <a:ext cx="20743200" cy="4063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Thank you for listening!</a:t>
              </a:r>
              <a:endParaRPr sz="4500">
                <a:solidFill>
                  <a:srgbClr val="FF4F63"/>
                </a:solidFill>
                <a:latin typeface="Paytone One"/>
                <a:ea typeface="Paytone One"/>
                <a:cs typeface="Paytone One"/>
                <a:sym typeface="Paytone One"/>
              </a:endParaRPr>
            </a:p>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Q&amp;A</a:t>
              </a:r>
              <a:endParaRPr sz="4500">
                <a:solidFill>
                  <a:srgbClr val="FF4F63"/>
                </a:solidFill>
                <a:latin typeface="Paytone One"/>
                <a:ea typeface="Paytone One"/>
                <a:cs typeface="Paytone One"/>
                <a:sym typeface="Paytone One"/>
              </a:endParaRPr>
            </a:p>
          </p:txBody>
        </p:sp>
        <p:sp>
          <p:nvSpPr>
            <p:cNvPr id="1335" name="Google Shape;1335;p68"/>
            <p:cNvSpPr txBox="1"/>
            <p:nvPr/>
          </p:nvSpPr>
          <p:spPr>
            <a:xfrm>
              <a:off x="0" y="2402779"/>
              <a:ext cx="20743200" cy="28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sz="700"/>
            </a:p>
          </p:txBody>
        </p:sp>
      </p:grpSp>
      <p:sp>
        <p:nvSpPr>
          <p:cNvPr id="1336" name="Google Shape;1336;p68"/>
          <p:cNvSpPr/>
          <p:nvPr/>
        </p:nvSpPr>
        <p:spPr>
          <a:xfrm rot="1067962">
            <a:off x="6481184" y="-395216"/>
            <a:ext cx="2525215" cy="2560421"/>
          </a:xfrm>
          <a:custGeom>
            <a:rect b="b" l="l" r="r" t="t"/>
            <a:pathLst>
              <a:path extrusionOk="0" h="5132339" w="5061769">
                <a:moveTo>
                  <a:pt x="0" y="0"/>
                </a:moveTo>
                <a:lnTo>
                  <a:pt x="5061769" y="0"/>
                </a:lnTo>
                <a:lnTo>
                  <a:pt x="5061769" y="5132339"/>
                </a:lnTo>
                <a:lnTo>
                  <a:pt x="0" y="5132339"/>
                </a:lnTo>
                <a:lnTo>
                  <a:pt x="0" y="0"/>
                </a:lnTo>
                <a:close/>
              </a:path>
            </a:pathLst>
          </a:custGeom>
          <a:blipFill rotWithShape="1">
            <a:blip r:embed="rId4">
              <a:alphaModFix/>
            </a:blip>
            <a:stretch>
              <a:fillRect b="0" l="0" r="0" t="0"/>
            </a:stretch>
          </a:blipFill>
          <a:ln>
            <a:noFill/>
          </a:ln>
        </p:spPr>
      </p:sp>
      <p:sp>
        <p:nvSpPr>
          <p:cNvPr id="1337" name="Google Shape;1337;p68"/>
          <p:cNvSpPr/>
          <p:nvPr/>
        </p:nvSpPr>
        <p:spPr>
          <a:xfrm rot="-3521554">
            <a:off x="-149194" y="-181828"/>
            <a:ext cx="2352536" cy="2428424"/>
          </a:xfrm>
          <a:custGeom>
            <a:rect b="b" l="l" r="r" t="t"/>
            <a:pathLst>
              <a:path extrusionOk="0" h="4853392" w="4701724">
                <a:moveTo>
                  <a:pt x="0" y="0"/>
                </a:moveTo>
                <a:lnTo>
                  <a:pt x="4701724" y="0"/>
                </a:lnTo>
                <a:lnTo>
                  <a:pt x="4701724" y="4853392"/>
                </a:lnTo>
                <a:lnTo>
                  <a:pt x="0" y="4853392"/>
                </a:lnTo>
                <a:lnTo>
                  <a:pt x="0" y="0"/>
                </a:lnTo>
                <a:close/>
              </a:path>
            </a:pathLst>
          </a:custGeom>
          <a:blipFill rotWithShape="1">
            <a:blip r:embed="rId5">
              <a:alphaModFix/>
            </a:blip>
            <a:stretch>
              <a:fillRect b="0" l="0" r="0" t="0"/>
            </a:stretch>
          </a:blipFill>
          <a:ln>
            <a:noFill/>
          </a:ln>
        </p:spPr>
      </p:sp>
      <p:sp>
        <p:nvSpPr>
          <p:cNvPr id="1338" name="Google Shape;1338;p68"/>
          <p:cNvSpPr/>
          <p:nvPr/>
        </p:nvSpPr>
        <p:spPr>
          <a:xfrm>
            <a:off x="4256873" y="590000"/>
            <a:ext cx="933800" cy="884775"/>
          </a:xfrm>
          <a:custGeom>
            <a:rect b="b" l="l" r="r" t="t"/>
            <a:pathLst>
              <a:path extrusionOk="0" h="1769550" w="1867599">
                <a:moveTo>
                  <a:pt x="0" y="0"/>
                </a:moveTo>
                <a:lnTo>
                  <a:pt x="1867599" y="0"/>
                </a:lnTo>
                <a:lnTo>
                  <a:pt x="1867599" y="1769550"/>
                </a:lnTo>
                <a:lnTo>
                  <a:pt x="0" y="1769550"/>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2" name="Shape 902"/>
        <p:cNvGrpSpPr/>
        <p:nvPr/>
      </p:nvGrpSpPr>
      <p:grpSpPr>
        <a:xfrm>
          <a:off x="0" y="0"/>
          <a:ext cx="0" cy="0"/>
          <a:chOff x="0" y="0"/>
          <a:chExt cx="0" cy="0"/>
        </a:xfrm>
      </p:grpSpPr>
      <p:sp>
        <p:nvSpPr>
          <p:cNvPr id="903" name="Google Shape;903;p47"/>
          <p:cNvSpPr txBox="1"/>
          <p:nvPr/>
        </p:nvSpPr>
        <p:spPr>
          <a:xfrm>
            <a:off x="4028075" y="829675"/>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API calls</a:t>
            </a:r>
            <a:endParaRPr b="1" sz="1200">
              <a:solidFill>
                <a:schemeClr val="dk1"/>
              </a:solidFill>
              <a:latin typeface="Lato"/>
              <a:ea typeface="Lato"/>
              <a:cs typeface="Lato"/>
              <a:sym typeface="Lato"/>
            </a:endParaRPr>
          </a:p>
        </p:txBody>
      </p:sp>
      <p:pic>
        <p:nvPicPr>
          <p:cNvPr id="904" name="Google Shape;904;p47"/>
          <p:cNvPicPr preferRelativeResize="0"/>
          <p:nvPr/>
        </p:nvPicPr>
        <p:blipFill>
          <a:blip r:embed="rId3">
            <a:alphaModFix/>
          </a:blip>
          <a:stretch>
            <a:fillRect/>
          </a:stretch>
        </p:blipFill>
        <p:spPr>
          <a:xfrm>
            <a:off x="3426325" y="4290063"/>
            <a:ext cx="737101" cy="737101"/>
          </a:xfrm>
          <a:prstGeom prst="rect">
            <a:avLst/>
          </a:prstGeom>
          <a:noFill/>
          <a:ln>
            <a:noFill/>
          </a:ln>
        </p:spPr>
      </p:pic>
      <p:sp>
        <p:nvSpPr>
          <p:cNvPr id="905" name="Google Shape;905;p47"/>
          <p:cNvSpPr/>
          <p:nvPr/>
        </p:nvSpPr>
        <p:spPr>
          <a:xfrm>
            <a:off x="1290750" y="359525"/>
            <a:ext cx="2784000" cy="3437700"/>
          </a:xfrm>
          <a:prstGeom prst="rect">
            <a:avLst/>
          </a:prstGeom>
          <a:noFill/>
          <a:ln cap="flat" cmpd="sng" w="9525">
            <a:solidFill>
              <a:srgbClr val="405C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6" name="Google Shape;906;p47"/>
          <p:cNvSpPr txBox="1"/>
          <p:nvPr/>
        </p:nvSpPr>
        <p:spPr>
          <a:xfrm>
            <a:off x="-2975" y="-17350"/>
            <a:ext cx="29289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Lato"/>
                <a:ea typeface="Lato"/>
                <a:cs typeface="Lato"/>
                <a:sym typeface="Lato"/>
              </a:rPr>
              <a:t>StressLess Software Architecture</a:t>
            </a:r>
            <a:endParaRPr b="1" sz="1200">
              <a:solidFill>
                <a:schemeClr val="dk1"/>
              </a:solidFill>
              <a:latin typeface="Lato"/>
              <a:ea typeface="Lato"/>
              <a:cs typeface="Lato"/>
              <a:sym typeface="Lato"/>
            </a:endParaRPr>
          </a:p>
        </p:txBody>
      </p:sp>
      <p:grpSp>
        <p:nvGrpSpPr>
          <p:cNvPr id="907" name="Google Shape;907;p47"/>
          <p:cNvGrpSpPr/>
          <p:nvPr/>
        </p:nvGrpSpPr>
        <p:grpSpPr>
          <a:xfrm>
            <a:off x="256637" y="1969443"/>
            <a:ext cx="479083" cy="595031"/>
            <a:chOff x="5580610" y="1953710"/>
            <a:chExt cx="392498" cy="487491"/>
          </a:xfrm>
        </p:grpSpPr>
        <p:grpSp>
          <p:nvGrpSpPr>
            <p:cNvPr id="908" name="Google Shape;908;p47"/>
            <p:cNvGrpSpPr/>
            <p:nvPr/>
          </p:nvGrpSpPr>
          <p:grpSpPr>
            <a:xfrm>
              <a:off x="5580610" y="1953710"/>
              <a:ext cx="392498" cy="487491"/>
              <a:chOff x="7385113" y="1535430"/>
              <a:chExt cx="435673" cy="541115"/>
            </a:xfrm>
          </p:grpSpPr>
          <p:sp>
            <p:nvSpPr>
              <p:cNvPr id="909" name="Google Shape;909;p47"/>
              <p:cNvSpPr/>
              <p:nvPr/>
            </p:nvSpPr>
            <p:spPr>
              <a:xfrm>
                <a:off x="7385113" y="1535430"/>
                <a:ext cx="435673" cy="541115"/>
              </a:xfrm>
              <a:custGeom>
                <a:rect b="b" l="l" r="r" t="t"/>
                <a:pathLst>
                  <a:path extrusionOk="0" h="541115" w="435673">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0" name="Google Shape;910;p47"/>
              <p:cNvGrpSpPr/>
              <p:nvPr/>
            </p:nvGrpSpPr>
            <p:grpSpPr>
              <a:xfrm>
                <a:off x="7612094" y="1566576"/>
                <a:ext cx="164781" cy="41529"/>
                <a:chOff x="7612094" y="1566576"/>
                <a:chExt cx="164781" cy="41529"/>
              </a:xfrm>
            </p:grpSpPr>
            <p:sp>
              <p:nvSpPr>
                <p:cNvPr id="911" name="Google Shape;911;p47"/>
                <p:cNvSpPr/>
                <p:nvPr/>
              </p:nvSpPr>
              <p:spPr>
                <a:xfrm>
                  <a:off x="7735347" y="1566576"/>
                  <a:ext cx="41528" cy="41529"/>
                </a:xfrm>
                <a:custGeom>
                  <a:rect b="b" l="l" r="r" t="t"/>
                  <a:pathLst>
                    <a:path extrusionOk="0" h="41529" w="41528">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47"/>
                <p:cNvSpPr/>
                <p:nvPr/>
              </p:nvSpPr>
              <p:spPr>
                <a:xfrm>
                  <a:off x="7673721" y="1566576"/>
                  <a:ext cx="41528" cy="41529"/>
                </a:xfrm>
                <a:custGeom>
                  <a:rect b="b" l="l" r="r" t="t"/>
                  <a:pathLst>
                    <a:path extrusionOk="0" h="41529" w="41528">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47"/>
                <p:cNvSpPr/>
                <p:nvPr/>
              </p:nvSpPr>
              <p:spPr>
                <a:xfrm>
                  <a:off x="7612094" y="1566576"/>
                  <a:ext cx="41529" cy="41529"/>
                </a:xfrm>
                <a:custGeom>
                  <a:rect b="b" l="l" r="r" t="t"/>
                  <a:pathLst>
                    <a:path extrusionOk="0" h="41529" w="41529">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14" name="Google Shape;914;p47"/>
            <p:cNvGrpSpPr/>
            <p:nvPr/>
          </p:nvGrpSpPr>
          <p:grpSpPr>
            <a:xfrm>
              <a:off x="5612446" y="2047672"/>
              <a:ext cx="323505" cy="338352"/>
              <a:chOff x="7420451" y="1639728"/>
              <a:chExt cx="359091" cy="375571"/>
            </a:xfrm>
          </p:grpSpPr>
          <p:sp>
            <p:nvSpPr>
              <p:cNvPr id="915" name="Google Shape;915;p47"/>
              <p:cNvSpPr/>
              <p:nvPr/>
            </p:nvSpPr>
            <p:spPr>
              <a:xfrm>
                <a:off x="7420451" y="1852041"/>
                <a:ext cx="357473" cy="163258"/>
              </a:xfrm>
              <a:custGeom>
                <a:rect b="b" l="l" r="r" t="t"/>
                <a:pathLst>
                  <a:path extrusionOk="0" h="163258" w="357473">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47"/>
              <p:cNvSpPr/>
              <p:nvPr/>
            </p:nvSpPr>
            <p:spPr>
              <a:xfrm>
                <a:off x="7425594" y="1639728"/>
                <a:ext cx="353948" cy="180117"/>
              </a:xfrm>
              <a:custGeom>
                <a:rect b="b" l="l" r="r" t="t"/>
                <a:pathLst>
                  <a:path extrusionOk="0" h="180117" w="353948">
                    <a:moveTo>
                      <a:pt x="0" y="0"/>
                    </a:moveTo>
                    <a:lnTo>
                      <a:pt x="353949" y="0"/>
                    </a:lnTo>
                    <a:lnTo>
                      <a:pt x="353949" y="180118"/>
                    </a:lnTo>
                    <a:lnTo>
                      <a:pt x="0" y="1801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17" name="Google Shape;917;p47"/>
          <p:cNvSpPr txBox="1"/>
          <p:nvPr/>
        </p:nvSpPr>
        <p:spPr>
          <a:xfrm>
            <a:off x="25325" y="2623075"/>
            <a:ext cx="9417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BROWSER</a:t>
            </a:r>
            <a:endParaRPr sz="1200">
              <a:solidFill>
                <a:schemeClr val="dk1"/>
              </a:solidFill>
              <a:latin typeface="Lato"/>
              <a:ea typeface="Lato"/>
              <a:cs typeface="Lato"/>
              <a:sym typeface="Lato"/>
            </a:endParaRPr>
          </a:p>
        </p:txBody>
      </p:sp>
      <p:grpSp>
        <p:nvGrpSpPr>
          <p:cNvPr id="918" name="Google Shape;918;p47"/>
          <p:cNvGrpSpPr/>
          <p:nvPr/>
        </p:nvGrpSpPr>
        <p:grpSpPr>
          <a:xfrm>
            <a:off x="334857" y="359518"/>
            <a:ext cx="322644" cy="595026"/>
            <a:chOff x="6400828" y="4162270"/>
            <a:chExt cx="166200" cy="388019"/>
          </a:xfrm>
        </p:grpSpPr>
        <p:sp>
          <p:nvSpPr>
            <p:cNvPr id="919" name="Google Shape;919;p47"/>
            <p:cNvSpPr/>
            <p:nvPr/>
          </p:nvSpPr>
          <p:spPr>
            <a:xfrm>
              <a:off x="6433432" y="4162270"/>
              <a:ext cx="88407" cy="75717"/>
            </a:xfrm>
            <a:custGeom>
              <a:rect b="b" l="l" r="r" t="t"/>
              <a:pathLst>
                <a:path extrusionOk="0" h="2882" w="3365">
                  <a:moveTo>
                    <a:pt x="1922" y="1"/>
                  </a:moveTo>
                  <a:cubicBezTo>
                    <a:pt x="646" y="1"/>
                    <a:pt x="1" y="1548"/>
                    <a:pt x="909" y="2456"/>
                  </a:cubicBezTo>
                  <a:cubicBezTo>
                    <a:pt x="1201" y="2750"/>
                    <a:pt x="1560" y="2881"/>
                    <a:pt x="1914" y="2881"/>
                  </a:cubicBezTo>
                  <a:cubicBezTo>
                    <a:pt x="2653" y="2881"/>
                    <a:pt x="3365" y="2305"/>
                    <a:pt x="3365" y="1437"/>
                  </a:cubicBezTo>
                  <a:cubicBezTo>
                    <a:pt x="3365" y="646"/>
                    <a:pt x="2720" y="1"/>
                    <a:pt x="1922" y="1"/>
                  </a:cubicBezTo>
                  <a:close/>
                </a:path>
              </a:pathLst>
            </a:custGeom>
            <a:solidFill>
              <a:srgbClr val="879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a:off x="6475888" y="4162270"/>
              <a:ext cx="48157" cy="75612"/>
            </a:xfrm>
            <a:custGeom>
              <a:rect b="b" l="l" r="r" t="t"/>
              <a:pathLst>
                <a:path extrusionOk="0" h="2878" w="1833">
                  <a:moveTo>
                    <a:pt x="306" y="1"/>
                  </a:moveTo>
                  <a:cubicBezTo>
                    <a:pt x="209" y="1"/>
                    <a:pt x="105" y="15"/>
                    <a:pt x="1" y="36"/>
                  </a:cubicBezTo>
                  <a:cubicBezTo>
                    <a:pt x="667" y="181"/>
                    <a:pt x="1132" y="764"/>
                    <a:pt x="1132" y="1437"/>
                  </a:cubicBezTo>
                  <a:cubicBezTo>
                    <a:pt x="1132" y="2116"/>
                    <a:pt x="667" y="2699"/>
                    <a:pt x="1" y="2845"/>
                  </a:cubicBezTo>
                  <a:cubicBezTo>
                    <a:pt x="104" y="2867"/>
                    <a:pt x="207" y="2878"/>
                    <a:pt x="308" y="2878"/>
                  </a:cubicBezTo>
                  <a:cubicBezTo>
                    <a:pt x="1028" y="2878"/>
                    <a:pt x="1657" y="2338"/>
                    <a:pt x="1742" y="1596"/>
                  </a:cubicBezTo>
                  <a:cubicBezTo>
                    <a:pt x="1832" y="743"/>
                    <a:pt x="1166" y="1"/>
                    <a:pt x="306" y="1"/>
                  </a:cubicBez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a:off x="6400828" y="4244292"/>
              <a:ext cx="166042" cy="305996"/>
            </a:xfrm>
            <a:custGeom>
              <a:rect b="b" l="l" r="r" t="t"/>
              <a:pathLst>
                <a:path extrusionOk="0" h="11647" w="6320">
                  <a:moveTo>
                    <a:pt x="1700" y="0"/>
                  </a:moveTo>
                  <a:cubicBezTo>
                    <a:pt x="763" y="0"/>
                    <a:pt x="0" y="756"/>
                    <a:pt x="7" y="1693"/>
                  </a:cubicBezTo>
                  <a:lnTo>
                    <a:pt x="7" y="5313"/>
                  </a:lnTo>
                  <a:cubicBezTo>
                    <a:pt x="0" y="5611"/>
                    <a:pt x="229" y="5854"/>
                    <a:pt x="527" y="5875"/>
                  </a:cubicBezTo>
                  <a:cubicBezTo>
                    <a:pt x="532" y="5875"/>
                    <a:pt x="536" y="5875"/>
                    <a:pt x="540" y="5875"/>
                  </a:cubicBezTo>
                  <a:cubicBezTo>
                    <a:pt x="840" y="5875"/>
                    <a:pt x="1089" y="5635"/>
                    <a:pt x="1089" y="5327"/>
                  </a:cubicBezTo>
                  <a:lnTo>
                    <a:pt x="1089" y="1991"/>
                  </a:lnTo>
                  <a:cubicBezTo>
                    <a:pt x="1079" y="1783"/>
                    <a:pt x="1233" y="1679"/>
                    <a:pt x="1387" y="1679"/>
                  </a:cubicBezTo>
                  <a:cubicBezTo>
                    <a:pt x="1540" y="1679"/>
                    <a:pt x="1693" y="1783"/>
                    <a:pt x="1679" y="1991"/>
                  </a:cubicBezTo>
                  <a:lnTo>
                    <a:pt x="1679" y="11084"/>
                  </a:lnTo>
                  <a:cubicBezTo>
                    <a:pt x="1679" y="11382"/>
                    <a:pt x="1908" y="11625"/>
                    <a:pt x="2199" y="11646"/>
                  </a:cubicBezTo>
                  <a:cubicBezTo>
                    <a:pt x="2203" y="11646"/>
                    <a:pt x="2208" y="11646"/>
                    <a:pt x="2212" y="11646"/>
                  </a:cubicBezTo>
                  <a:cubicBezTo>
                    <a:pt x="2518" y="11646"/>
                    <a:pt x="2768" y="11406"/>
                    <a:pt x="2768" y="11098"/>
                  </a:cubicBezTo>
                  <a:lnTo>
                    <a:pt x="2768" y="7158"/>
                  </a:lnTo>
                  <a:cubicBezTo>
                    <a:pt x="2789" y="6919"/>
                    <a:pt x="2972" y="6799"/>
                    <a:pt x="3156" y="6799"/>
                  </a:cubicBezTo>
                  <a:cubicBezTo>
                    <a:pt x="3340" y="6799"/>
                    <a:pt x="3524" y="6919"/>
                    <a:pt x="3545" y="7158"/>
                  </a:cubicBezTo>
                  <a:lnTo>
                    <a:pt x="3545" y="11098"/>
                  </a:lnTo>
                  <a:cubicBezTo>
                    <a:pt x="3545" y="11396"/>
                    <a:pt x="3787" y="11639"/>
                    <a:pt x="4093" y="11639"/>
                  </a:cubicBezTo>
                  <a:cubicBezTo>
                    <a:pt x="4391" y="11639"/>
                    <a:pt x="4634" y="11396"/>
                    <a:pt x="4634" y="11098"/>
                  </a:cubicBezTo>
                  <a:lnTo>
                    <a:pt x="4634" y="1991"/>
                  </a:lnTo>
                  <a:cubicBezTo>
                    <a:pt x="4623" y="1783"/>
                    <a:pt x="4777" y="1679"/>
                    <a:pt x="4932" y="1679"/>
                  </a:cubicBezTo>
                  <a:cubicBezTo>
                    <a:pt x="5086" y="1679"/>
                    <a:pt x="5240" y="1783"/>
                    <a:pt x="5230" y="1991"/>
                  </a:cubicBezTo>
                  <a:lnTo>
                    <a:pt x="5230" y="5327"/>
                  </a:lnTo>
                  <a:cubicBezTo>
                    <a:pt x="5230" y="5632"/>
                    <a:pt x="5473" y="5875"/>
                    <a:pt x="5771" y="5875"/>
                  </a:cubicBezTo>
                  <a:cubicBezTo>
                    <a:pt x="6069" y="5875"/>
                    <a:pt x="6312" y="5632"/>
                    <a:pt x="6319" y="5327"/>
                  </a:cubicBezTo>
                  <a:lnTo>
                    <a:pt x="6319" y="1693"/>
                  </a:lnTo>
                  <a:cubicBezTo>
                    <a:pt x="6319" y="763"/>
                    <a:pt x="5563" y="7"/>
                    <a:pt x="4634" y="0"/>
                  </a:cubicBezTo>
                  <a:close/>
                </a:path>
              </a:pathLst>
            </a:custGeom>
            <a:solidFill>
              <a:srgbClr val="879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6452400" y="4421947"/>
              <a:ext cx="31553" cy="127973"/>
            </a:xfrm>
            <a:custGeom>
              <a:rect b="b" l="l" r="r" t="t"/>
              <a:pathLst>
                <a:path extrusionOk="0" h="4871" w="1201">
                  <a:moveTo>
                    <a:pt x="721" y="1"/>
                  </a:moveTo>
                  <a:cubicBezTo>
                    <a:pt x="472" y="1"/>
                    <a:pt x="271" y="202"/>
                    <a:pt x="271" y="452"/>
                  </a:cubicBezTo>
                  <a:lnTo>
                    <a:pt x="271" y="4336"/>
                  </a:lnTo>
                  <a:cubicBezTo>
                    <a:pt x="271" y="4530"/>
                    <a:pt x="167" y="4711"/>
                    <a:pt x="0" y="4808"/>
                  </a:cubicBezTo>
                  <a:lnTo>
                    <a:pt x="35" y="4828"/>
                  </a:lnTo>
                  <a:lnTo>
                    <a:pt x="49" y="4835"/>
                  </a:lnTo>
                  <a:lnTo>
                    <a:pt x="83" y="4849"/>
                  </a:lnTo>
                  <a:lnTo>
                    <a:pt x="97" y="4849"/>
                  </a:lnTo>
                  <a:lnTo>
                    <a:pt x="132" y="4863"/>
                  </a:lnTo>
                  <a:lnTo>
                    <a:pt x="146" y="4863"/>
                  </a:lnTo>
                  <a:lnTo>
                    <a:pt x="187" y="4870"/>
                  </a:lnTo>
                  <a:lnTo>
                    <a:pt x="250" y="4870"/>
                  </a:lnTo>
                  <a:cubicBezTo>
                    <a:pt x="258" y="4870"/>
                    <a:pt x="266" y="4871"/>
                    <a:pt x="274" y="4871"/>
                  </a:cubicBezTo>
                  <a:cubicBezTo>
                    <a:pt x="568" y="4871"/>
                    <a:pt x="812" y="4626"/>
                    <a:pt x="812" y="4329"/>
                  </a:cubicBezTo>
                  <a:lnTo>
                    <a:pt x="812" y="396"/>
                  </a:lnTo>
                  <a:cubicBezTo>
                    <a:pt x="812" y="174"/>
                    <a:pt x="985" y="1"/>
                    <a:pt x="1200" y="1"/>
                  </a:cubicBez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6501583" y="4288745"/>
              <a:ext cx="29005" cy="261359"/>
            </a:xfrm>
            <a:custGeom>
              <a:rect b="b" l="l" r="r" t="t"/>
              <a:pathLst>
                <a:path extrusionOk="0" h="9948" w="1104">
                  <a:moveTo>
                    <a:pt x="715" y="1"/>
                  </a:moveTo>
                  <a:cubicBezTo>
                    <a:pt x="473" y="1"/>
                    <a:pt x="271" y="202"/>
                    <a:pt x="271" y="451"/>
                  </a:cubicBezTo>
                  <a:lnTo>
                    <a:pt x="271" y="9406"/>
                  </a:lnTo>
                  <a:cubicBezTo>
                    <a:pt x="271" y="9600"/>
                    <a:pt x="167" y="9781"/>
                    <a:pt x="1" y="9878"/>
                  </a:cubicBezTo>
                  <a:lnTo>
                    <a:pt x="22" y="9892"/>
                  </a:lnTo>
                  <a:lnTo>
                    <a:pt x="36" y="9898"/>
                  </a:lnTo>
                  <a:lnTo>
                    <a:pt x="77" y="9919"/>
                  </a:lnTo>
                  <a:lnTo>
                    <a:pt x="98" y="9926"/>
                  </a:lnTo>
                  <a:lnTo>
                    <a:pt x="119" y="9933"/>
                  </a:lnTo>
                  <a:lnTo>
                    <a:pt x="147" y="9940"/>
                  </a:lnTo>
                  <a:lnTo>
                    <a:pt x="160" y="9940"/>
                  </a:lnTo>
                  <a:lnTo>
                    <a:pt x="202" y="9947"/>
                  </a:lnTo>
                  <a:lnTo>
                    <a:pt x="264" y="9947"/>
                  </a:lnTo>
                  <a:cubicBezTo>
                    <a:pt x="466" y="9947"/>
                    <a:pt x="653" y="9836"/>
                    <a:pt x="743" y="9663"/>
                  </a:cubicBezTo>
                  <a:cubicBezTo>
                    <a:pt x="750" y="9642"/>
                    <a:pt x="764" y="9628"/>
                    <a:pt x="771" y="9614"/>
                  </a:cubicBezTo>
                  <a:cubicBezTo>
                    <a:pt x="792" y="9559"/>
                    <a:pt x="806" y="9510"/>
                    <a:pt x="806" y="9455"/>
                  </a:cubicBezTo>
                  <a:lnTo>
                    <a:pt x="806" y="9399"/>
                  </a:lnTo>
                  <a:lnTo>
                    <a:pt x="806" y="299"/>
                  </a:lnTo>
                  <a:cubicBezTo>
                    <a:pt x="806" y="132"/>
                    <a:pt x="944" y="1"/>
                    <a:pt x="1104" y="1"/>
                  </a:cubicBez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6408105" y="4288745"/>
              <a:ext cx="29189" cy="109924"/>
            </a:xfrm>
            <a:custGeom>
              <a:rect b="b" l="l" r="r" t="t"/>
              <a:pathLst>
                <a:path extrusionOk="0" h="4184" w="1111">
                  <a:moveTo>
                    <a:pt x="722" y="1"/>
                  </a:moveTo>
                  <a:cubicBezTo>
                    <a:pt x="479" y="1"/>
                    <a:pt x="278" y="202"/>
                    <a:pt x="278" y="451"/>
                  </a:cubicBezTo>
                  <a:lnTo>
                    <a:pt x="278" y="3649"/>
                  </a:lnTo>
                  <a:cubicBezTo>
                    <a:pt x="278" y="3843"/>
                    <a:pt x="167" y="4024"/>
                    <a:pt x="1" y="4121"/>
                  </a:cubicBezTo>
                  <a:lnTo>
                    <a:pt x="35" y="4141"/>
                  </a:lnTo>
                  <a:lnTo>
                    <a:pt x="49" y="4148"/>
                  </a:lnTo>
                  <a:lnTo>
                    <a:pt x="91" y="4162"/>
                  </a:lnTo>
                  <a:lnTo>
                    <a:pt x="98" y="4162"/>
                  </a:lnTo>
                  <a:lnTo>
                    <a:pt x="139" y="4169"/>
                  </a:lnTo>
                  <a:lnTo>
                    <a:pt x="146" y="4169"/>
                  </a:lnTo>
                  <a:lnTo>
                    <a:pt x="195" y="4183"/>
                  </a:lnTo>
                  <a:lnTo>
                    <a:pt x="250" y="4183"/>
                  </a:lnTo>
                  <a:cubicBezTo>
                    <a:pt x="255" y="4183"/>
                    <a:pt x="259" y="4183"/>
                    <a:pt x="263" y="4183"/>
                  </a:cubicBezTo>
                  <a:cubicBezTo>
                    <a:pt x="569" y="4183"/>
                    <a:pt x="812" y="3943"/>
                    <a:pt x="819" y="3635"/>
                  </a:cubicBezTo>
                  <a:lnTo>
                    <a:pt x="819" y="299"/>
                  </a:lnTo>
                  <a:cubicBezTo>
                    <a:pt x="819" y="132"/>
                    <a:pt x="951" y="1"/>
                    <a:pt x="1110" y="1"/>
                  </a:cubicBez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p:nvPr/>
          </p:nvSpPr>
          <p:spPr>
            <a:xfrm>
              <a:off x="6508519" y="4244292"/>
              <a:ext cx="58509" cy="154298"/>
            </a:xfrm>
            <a:custGeom>
              <a:rect b="b" l="l" r="r" t="t"/>
              <a:pathLst>
                <a:path extrusionOk="0" h="5873" w="2227">
                  <a:moveTo>
                    <a:pt x="0" y="0"/>
                  </a:moveTo>
                  <a:cubicBezTo>
                    <a:pt x="930" y="0"/>
                    <a:pt x="1686" y="756"/>
                    <a:pt x="1686" y="1693"/>
                  </a:cubicBezTo>
                  <a:lnTo>
                    <a:pt x="1686" y="5327"/>
                  </a:lnTo>
                  <a:cubicBezTo>
                    <a:pt x="1686" y="5521"/>
                    <a:pt x="1582" y="5702"/>
                    <a:pt x="1415" y="5799"/>
                  </a:cubicBezTo>
                  <a:cubicBezTo>
                    <a:pt x="1503" y="5849"/>
                    <a:pt x="1596" y="5872"/>
                    <a:pt x="1686" y="5872"/>
                  </a:cubicBezTo>
                  <a:cubicBezTo>
                    <a:pt x="1968" y="5872"/>
                    <a:pt x="2227" y="5647"/>
                    <a:pt x="2227" y="5327"/>
                  </a:cubicBezTo>
                  <a:lnTo>
                    <a:pt x="2227" y="1693"/>
                  </a:lnTo>
                  <a:cubicBezTo>
                    <a:pt x="2227" y="756"/>
                    <a:pt x="1471" y="0"/>
                    <a:pt x="535" y="0"/>
                  </a:cubicBez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47"/>
          <p:cNvSpPr txBox="1"/>
          <p:nvPr/>
        </p:nvSpPr>
        <p:spPr>
          <a:xfrm>
            <a:off x="25325" y="935425"/>
            <a:ext cx="941700" cy="2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ato"/>
                <a:ea typeface="Lato"/>
                <a:cs typeface="Lato"/>
                <a:sym typeface="Lato"/>
              </a:rPr>
              <a:t>USER</a:t>
            </a:r>
            <a:endParaRPr sz="1200">
              <a:solidFill>
                <a:schemeClr val="dk1"/>
              </a:solidFill>
              <a:latin typeface="Lato"/>
              <a:ea typeface="Lato"/>
              <a:cs typeface="Lato"/>
              <a:sym typeface="Lato"/>
            </a:endParaRPr>
          </a:p>
        </p:txBody>
      </p:sp>
      <p:cxnSp>
        <p:nvCxnSpPr>
          <p:cNvPr id="927" name="Google Shape;927;p47"/>
          <p:cNvCxnSpPr>
            <a:stCxn id="926" idx="2"/>
          </p:cNvCxnSpPr>
          <p:nvPr/>
        </p:nvCxnSpPr>
        <p:spPr>
          <a:xfrm>
            <a:off x="496175" y="1194025"/>
            <a:ext cx="0" cy="694200"/>
          </a:xfrm>
          <a:prstGeom prst="straightConnector1">
            <a:avLst/>
          </a:prstGeom>
          <a:noFill/>
          <a:ln cap="flat" cmpd="sng" w="9525">
            <a:solidFill>
              <a:schemeClr val="dk1"/>
            </a:solidFill>
            <a:prstDash val="solid"/>
            <a:round/>
            <a:headEnd len="med" w="med" type="none"/>
            <a:tailEnd len="med" w="med" type="stealth"/>
          </a:ln>
        </p:spPr>
      </p:cxnSp>
      <p:cxnSp>
        <p:nvCxnSpPr>
          <p:cNvPr id="928" name="Google Shape;928;p47"/>
          <p:cNvCxnSpPr/>
          <p:nvPr/>
        </p:nvCxnSpPr>
        <p:spPr>
          <a:xfrm>
            <a:off x="919425" y="2830050"/>
            <a:ext cx="372600" cy="0"/>
          </a:xfrm>
          <a:prstGeom prst="straightConnector1">
            <a:avLst/>
          </a:prstGeom>
          <a:noFill/>
          <a:ln cap="flat" cmpd="sng" w="9525">
            <a:solidFill>
              <a:schemeClr val="dk1"/>
            </a:solidFill>
            <a:prstDash val="solid"/>
            <a:round/>
            <a:headEnd len="med" w="med" type="none"/>
            <a:tailEnd len="med" w="med" type="stealth"/>
          </a:ln>
        </p:spPr>
      </p:cxnSp>
      <p:sp>
        <p:nvSpPr>
          <p:cNvPr id="929" name="Google Shape;929;p47"/>
          <p:cNvSpPr/>
          <p:nvPr/>
        </p:nvSpPr>
        <p:spPr>
          <a:xfrm>
            <a:off x="1492575" y="729150"/>
            <a:ext cx="941700" cy="1400100"/>
          </a:xfrm>
          <a:prstGeom prst="roundRect">
            <a:avLst>
              <a:gd fmla="val 16667" name="adj"/>
            </a:avLst>
          </a:prstGeom>
          <a:noFill/>
          <a:ln cap="flat" cmpd="sng" w="9525">
            <a:solidFill>
              <a:srgbClr val="405C73"/>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0" name="Google Shape;930;p47"/>
          <p:cNvSpPr txBox="1"/>
          <p:nvPr/>
        </p:nvSpPr>
        <p:spPr>
          <a:xfrm>
            <a:off x="1658175" y="736375"/>
            <a:ext cx="6105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ato"/>
                <a:ea typeface="Lato"/>
                <a:cs typeface="Lato"/>
                <a:sym typeface="Lato"/>
              </a:rPr>
              <a:t>Public route</a:t>
            </a:r>
            <a:endParaRPr sz="1200">
              <a:solidFill>
                <a:schemeClr val="dk1"/>
              </a:solidFill>
              <a:latin typeface="Lato"/>
              <a:ea typeface="Lato"/>
              <a:cs typeface="Lato"/>
              <a:sym typeface="Lato"/>
            </a:endParaRPr>
          </a:p>
        </p:txBody>
      </p:sp>
      <p:sp>
        <p:nvSpPr>
          <p:cNvPr id="931" name="Google Shape;931;p47"/>
          <p:cNvSpPr/>
          <p:nvPr/>
        </p:nvSpPr>
        <p:spPr>
          <a:xfrm>
            <a:off x="2562175" y="708450"/>
            <a:ext cx="1338000" cy="2121600"/>
          </a:xfrm>
          <a:prstGeom prst="roundRect">
            <a:avLst>
              <a:gd fmla="val 16667" name="adj"/>
            </a:avLst>
          </a:prstGeom>
          <a:noFill/>
          <a:ln cap="flat" cmpd="sng" w="9525">
            <a:solidFill>
              <a:srgbClr val="405C73"/>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2" name="Google Shape;932;p47"/>
          <p:cNvSpPr txBox="1"/>
          <p:nvPr/>
        </p:nvSpPr>
        <p:spPr>
          <a:xfrm>
            <a:off x="2739625" y="736375"/>
            <a:ext cx="9831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ato"/>
                <a:ea typeface="Lato"/>
                <a:cs typeface="Lato"/>
                <a:sym typeface="Lato"/>
              </a:rPr>
              <a:t>Protected route</a:t>
            </a:r>
            <a:endParaRPr sz="1200">
              <a:solidFill>
                <a:schemeClr val="dk1"/>
              </a:solidFill>
              <a:latin typeface="Lato"/>
              <a:ea typeface="Lato"/>
              <a:cs typeface="Lato"/>
              <a:sym typeface="Lato"/>
            </a:endParaRPr>
          </a:p>
        </p:txBody>
      </p:sp>
      <p:sp>
        <p:nvSpPr>
          <p:cNvPr id="933" name="Google Shape;933;p47"/>
          <p:cNvSpPr txBox="1"/>
          <p:nvPr/>
        </p:nvSpPr>
        <p:spPr>
          <a:xfrm>
            <a:off x="1497700" y="392925"/>
            <a:ext cx="2402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User Interface (Frontend)</a:t>
            </a:r>
            <a:endParaRPr b="1" sz="1200">
              <a:solidFill>
                <a:schemeClr val="dk1"/>
              </a:solidFill>
              <a:latin typeface="Lato"/>
              <a:ea typeface="Lato"/>
              <a:cs typeface="Lato"/>
              <a:sym typeface="Lato"/>
            </a:endParaRPr>
          </a:p>
        </p:txBody>
      </p:sp>
      <p:pic>
        <p:nvPicPr>
          <p:cNvPr id="934" name="Google Shape;934;p47"/>
          <p:cNvPicPr preferRelativeResize="0"/>
          <p:nvPr/>
        </p:nvPicPr>
        <p:blipFill>
          <a:blip r:embed="rId4">
            <a:alphaModFix/>
          </a:blip>
          <a:stretch>
            <a:fillRect/>
          </a:stretch>
        </p:blipFill>
        <p:spPr>
          <a:xfrm>
            <a:off x="1481550" y="2971537"/>
            <a:ext cx="694200" cy="694200"/>
          </a:xfrm>
          <a:prstGeom prst="rect">
            <a:avLst/>
          </a:prstGeom>
          <a:noFill/>
          <a:ln>
            <a:noFill/>
          </a:ln>
        </p:spPr>
      </p:pic>
      <p:pic>
        <p:nvPicPr>
          <p:cNvPr id="935" name="Google Shape;935;p47"/>
          <p:cNvPicPr preferRelativeResize="0"/>
          <p:nvPr/>
        </p:nvPicPr>
        <p:blipFill>
          <a:blip r:embed="rId5">
            <a:alphaModFix/>
          </a:blip>
          <a:stretch>
            <a:fillRect/>
          </a:stretch>
        </p:blipFill>
        <p:spPr>
          <a:xfrm>
            <a:off x="2385100" y="3466364"/>
            <a:ext cx="1510999" cy="187400"/>
          </a:xfrm>
          <a:prstGeom prst="rect">
            <a:avLst/>
          </a:prstGeom>
          <a:noFill/>
          <a:ln>
            <a:noFill/>
          </a:ln>
        </p:spPr>
      </p:pic>
      <p:pic>
        <p:nvPicPr>
          <p:cNvPr id="936" name="Google Shape;936;p47"/>
          <p:cNvPicPr preferRelativeResize="0"/>
          <p:nvPr/>
        </p:nvPicPr>
        <p:blipFill>
          <a:blip r:embed="rId6">
            <a:alphaModFix/>
          </a:blip>
          <a:stretch>
            <a:fillRect/>
          </a:stretch>
        </p:blipFill>
        <p:spPr>
          <a:xfrm>
            <a:off x="2389175" y="3070467"/>
            <a:ext cx="1510999" cy="337933"/>
          </a:xfrm>
          <a:prstGeom prst="rect">
            <a:avLst/>
          </a:prstGeom>
          <a:noFill/>
          <a:ln>
            <a:noFill/>
          </a:ln>
        </p:spPr>
      </p:pic>
      <p:sp>
        <p:nvSpPr>
          <p:cNvPr id="937" name="Google Shape;937;p47"/>
          <p:cNvSpPr/>
          <p:nvPr/>
        </p:nvSpPr>
        <p:spPr>
          <a:xfrm>
            <a:off x="2664625" y="1718984"/>
            <a:ext cx="1133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Calendar View</a:t>
            </a:r>
            <a:endParaRPr sz="1100">
              <a:solidFill>
                <a:srgbClr val="FFFFFF"/>
              </a:solidFill>
              <a:latin typeface="Lato"/>
              <a:ea typeface="Lato"/>
              <a:cs typeface="Lato"/>
              <a:sym typeface="Lato"/>
            </a:endParaRPr>
          </a:p>
        </p:txBody>
      </p:sp>
      <p:sp>
        <p:nvSpPr>
          <p:cNvPr id="938" name="Google Shape;938;p47"/>
          <p:cNvSpPr/>
          <p:nvPr/>
        </p:nvSpPr>
        <p:spPr>
          <a:xfrm>
            <a:off x="2664625" y="1368651"/>
            <a:ext cx="1133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Profile View</a:t>
            </a:r>
            <a:endParaRPr sz="1100">
              <a:solidFill>
                <a:srgbClr val="FFFFFF"/>
              </a:solidFill>
              <a:latin typeface="Lato"/>
              <a:ea typeface="Lato"/>
              <a:cs typeface="Lato"/>
              <a:sym typeface="Lato"/>
            </a:endParaRPr>
          </a:p>
        </p:txBody>
      </p:sp>
      <p:sp>
        <p:nvSpPr>
          <p:cNvPr id="939" name="Google Shape;939;p47"/>
          <p:cNvSpPr/>
          <p:nvPr/>
        </p:nvSpPr>
        <p:spPr>
          <a:xfrm>
            <a:off x="1594875" y="1363450"/>
            <a:ext cx="737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Sign Up</a:t>
            </a:r>
            <a:endParaRPr sz="1100">
              <a:solidFill>
                <a:srgbClr val="FFFFFF"/>
              </a:solidFill>
              <a:latin typeface="Lato"/>
              <a:ea typeface="Lato"/>
              <a:cs typeface="Lato"/>
              <a:sym typeface="Lato"/>
            </a:endParaRPr>
          </a:p>
        </p:txBody>
      </p:sp>
      <p:sp>
        <p:nvSpPr>
          <p:cNvPr id="940" name="Google Shape;940;p47"/>
          <p:cNvSpPr/>
          <p:nvPr/>
        </p:nvSpPr>
        <p:spPr>
          <a:xfrm>
            <a:off x="1594875" y="1718688"/>
            <a:ext cx="737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Sign In</a:t>
            </a:r>
            <a:endParaRPr sz="1100">
              <a:solidFill>
                <a:srgbClr val="FFFFFF"/>
              </a:solidFill>
              <a:latin typeface="Lato"/>
              <a:ea typeface="Lato"/>
              <a:cs typeface="Lato"/>
              <a:sym typeface="Lato"/>
            </a:endParaRPr>
          </a:p>
        </p:txBody>
      </p:sp>
      <p:sp>
        <p:nvSpPr>
          <p:cNvPr id="941" name="Google Shape;941;p47"/>
          <p:cNvSpPr/>
          <p:nvPr/>
        </p:nvSpPr>
        <p:spPr>
          <a:xfrm>
            <a:off x="1290750" y="3890075"/>
            <a:ext cx="2784000" cy="1180200"/>
          </a:xfrm>
          <a:prstGeom prst="rect">
            <a:avLst/>
          </a:prstGeom>
          <a:noFill/>
          <a:ln cap="flat" cmpd="sng" w="9525">
            <a:solidFill>
              <a:srgbClr val="405C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2" name="Google Shape;942;p47"/>
          <p:cNvSpPr txBox="1"/>
          <p:nvPr/>
        </p:nvSpPr>
        <p:spPr>
          <a:xfrm>
            <a:off x="1481550" y="3924200"/>
            <a:ext cx="2402400" cy="47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Authentication &amp; Authorization</a:t>
            </a:r>
            <a:endParaRPr b="1"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(by third party)</a:t>
            </a:r>
            <a:endParaRPr sz="1200">
              <a:solidFill>
                <a:schemeClr val="dk1"/>
              </a:solidFill>
              <a:latin typeface="Lato"/>
              <a:ea typeface="Lato"/>
              <a:cs typeface="Lato"/>
              <a:sym typeface="Lato"/>
            </a:endParaRPr>
          </a:p>
        </p:txBody>
      </p:sp>
      <p:pic>
        <p:nvPicPr>
          <p:cNvPr id="943" name="Google Shape;943;p47"/>
          <p:cNvPicPr preferRelativeResize="0"/>
          <p:nvPr/>
        </p:nvPicPr>
        <p:blipFill>
          <a:blip r:embed="rId7">
            <a:alphaModFix/>
          </a:blip>
          <a:stretch>
            <a:fillRect/>
          </a:stretch>
        </p:blipFill>
        <p:spPr>
          <a:xfrm>
            <a:off x="1262298" y="4132329"/>
            <a:ext cx="1402250" cy="1052569"/>
          </a:xfrm>
          <a:prstGeom prst="rect">
            <a:avLst/>
          </a:prstGeom>
          <a:noFill/>
          <a:ln>
            <a:noFill/>
          </a:ln>
        </p:spPr>
      </p:pic>
      <p:grpSp>
        <p:nvGrpSpPr>
          <p:cNvPr id="944" name="Google Shape;944;p47"/>
          <p:cNvGrpSpPr/>
          <p:nvPr/>
        </p:nvGrpSpPr>
        <p:grpSpPr>
          <a:xfrm>
            <a:off x="2925933" y="4422073"/>
            <a:ext cx="610494" cy="473083"/>
            <a:chOff x="4275677" y="3065525"/>
            <a:chExt cx="334517" cy="380047"/>
          </a:xfrm>
        </p:grpSpPr>
        <p:grpSp>
          <p:nvGrpSpPr>
            <p:cNvPr id="945" name="Google Shape;945;p47"/>
            <p:cNvGrpSpPr/>
            <p:nvPr/>
          </p:nvGrpSpPr>
          <p:grpSpPr>
            <a:xfrm>
              <a:off x="4275677" y="3065525"/>
              <a:ext cx="334517" cy="380047"/>
              <a:chOff x="4275677" y="3065525"/>
              <a:chExt cx="334517" cy="380047"/>
            </a:xfrm>
          </p:grpSpPr>
          <p:grpSp>
            <p:nvGrpSpPr>
              <p:cNvPr id="946" name="Google Shape;946;p47"/>
              <p:cNvGrpSpPr/>
              <p:nvPr/>
            </p:nvGrpSpPr>
            <p:grpSpPr>
              <a:xfrm>
                <a:off x="4275677" y="3301269"/>
                <a:ext cx="334422" cy="144303"/>
                <a:chOff x="4275677" y="3301269"/>
                <a:chExt cx="334422" cy="144303"/>
              </a:xfrm>
            </p:grpSpPr>
            <p:sp>
              <p:nvSpPr>
                <p:cNvPr id="947" name="Google Shape;947;p47"/>
                <p:cNvSpPr/>
                <p:nvPr/>
              </p:nvSpPr>
              <p:spPr>
                <a:xfrm>
                  <a:off x="4275677" y="333165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47"/>
                <p:cNvSpPr/>
                <p:nvPr/>
              </p:nvSpPr>
              <p:spPr>
                <a:xfrm>
                  <a:off x="4275772" y="3301269"/>
                  <a:ext cx="334327" cy="60769"/>
                </a:xfrm>
                <a:custGeom>
                  <a:rect b="b" l="l" r="r" t="t"/>
                  <a:pathLst>
                    <a:path extrusionOk="0" h="60769" w="334327">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9" name="Google Shape;949;p47"/>
              <p:cNvGrpSpPr/>
              <p:nvPr/>
            </p:nvGrpSpPr>
            <p:grpSpPr>
              <a:xfrm>
                <a:off x="4275677" y="3183350"/>
                <a:ext cx="334422" cy="144302"/>
                <a:chOff x="4275677" y="3183350"/>
                <a:chExt cx="334422" cy="144302"/>
              </a:xfrm>
            </p:grpSpPr>
            <p:sp>
              <p:nvSpPr>
                <p:cNvPr id="950" name="Google Shape;950;p47"/>
                <p:cNvSpPr/>
                <p:nvPr/>
              </p:nvSpPr>
              <p:spPr>
                <a:xfrm>
                  <a:off x="4275677" y="321373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47"/>
                <p:cNvSpPr/>
                <p:nvPr/>
              </p:nvSpPr>
              <p:spPr>
                <a:xfrm>
                  <a:off x="4275772" y="3183350"/>
                  <a:ext cx="334327" cy="60769"/>
                </a:xfrm>
                <a:custGeom>
                  <a:rect b="b" l="l" r="r" t="t"/>
                  <a:pathLst>
                    <a:path extrusionOk="0" h="60769" w="334327">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52" name="Google Shape;952;p47"/>
              <p:cNvGrpSpPr/>
              <p:nvPr/>
            </p:nvGrpSpPr>
            <p:grpSpPr>
              <a:xfrm>
                <a:off x="4275677" y="3065525"/>
                <a:ext cx="334517" cy="144303"/>
                <a:chOff x="4275677" y="3065525"/>
                <a:chExt cx="334517" cy="144303"/>
              </a:xfrm>
            </p:grpSpPr>
            <p:sp>
              <p:nvSpPr>
                <p:cNvPr id="953" name="Google Shape;953;p47"/>
                <p:cNvSpPr/>
                <p:nvPr/>
              </p:nvSpPr>
              <p:spPr>
                <a:xfrm>
                  <a:off x="4275677" y="3095910"/>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47"/>
                <p:cNvSpPr/>
                <p:nvPr/>
              </p:nvSpPr>
              <p:spPr>
                <a:xfrm>
                  <a:off x="4275867" y="3065525"/>
                  <a:ext cx="334327" cy="60769"/>
                </a:xfrm>
                <a:custGeom>
                  <a:rect b="b" l="l" r="r" t="t"/>
                  <a:pathLst>
                    <a:path extrusionOk="0" h="60769" w="334327">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55" name="Google Shape;955;p47"/>
            <p:cNvSpPr/>
            <p:nvPr/>
          </p:nvSpPr>
          <p:spPr>
            <a:xfrm>
              <a:off x="4529994" y="3140487"/>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47"/>
            <p:cNvSpPr/>
            <p:nvPr/>
          </p:nvSpPr>
          <p:spPr>
            <a:xfrm>
              <a:off x="4529994" y="3256216"/>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47"/>
            <p:cNvSpPr/>
            <p:nvPr/>
          </p:nvSpPr>
          <p:spPr>
            <a:xfrm>
              <a:off x="4529994" y="3377088"/>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958" name="Google Shape;958;p47"/>
          <p:cNvCxnSpPr>
            <a:stCxn id="929" idx="1"/>
          </p:cNvCxnSpPr>
          <p:nvPr/>
        </p:nvCxnSpPr>
        <p:spPr>
          <a:xfrm rot="10800000">
            <a:off x="969975" y="1429200"/>
            <a:ext cx="522600" cy="0"/>
          </a:xfrm>
          <a:prstGeom prst="straightConnector1">
            <a:avLst/>
          </a:prstGeom>
          <a:noFill/>
          <a:ln cap="flat" cmpd="sng" w="9525">
            <a:solidFill>
              <a:schemeClr val="dk1"/>
            </a:solidFill>
            <a:prstDash val="solid"/>
            <a:round/>
            <a:headEnd len="med" w="med" type="none"/>
            <a:tailEnd len="med" w="med" type="none"/>
          </a:ln>
        </p:spPr>
      </p:cxnSp>
      <p:cxnSp>
        <p:nvCxnSpPr>
          <p:cNvPr id="959" name="Google Shape;959;p47"/>
          <p:cNvCxnSpPr/>
          <p:nvPr/>
        </p:nvCxnSpPr>
        <p:spPr>
          <a:xfrm>
            <a:off x="987775" y="1429200"/>
            <a:ext cx="0" cy="3239100"/>
          </a:xfrm>
          <a:prstGeom prst="straightConnector1">
            <a:avLst/>
          </a:prstGeom>
          <a:noFill/>
          <a:ln cap="flat" cmpd="sng" w="9525">
            <a:solidFill>
              <a:schemeClr val="dk1"/>
            </a:solidFill>
            <a:prstDash val="solid"/>
            <a:round/>
            <a:headEnd len="med" w="med" type="none"/>
            <a:tailEnd len="med" w="med" type="none"/>
          </a:ln>
        </p:spPr>
      </p:cxnSp>
      <p:cxnSp>
        <p:nvCxnSpPr>
          <p:cNvPr id="960" name="Google Shape;960;p47"/>
          <p:cNvCxnSpPr/>
          <p:nvPr/>
        </p:nvCxnSpPr>
        <p:spPr>
          <a:xfrm>
            <a:off x="980173" y="4658614"/>
            <a:ext cx="251100" cy="0"/>
          </a:xfrm>
          <a:prstGeom prst="straightConnector1">
            <a:avLst/>
          </a:prstGeom>
          <a:noFill/>
          <a:ln cap="flat" cmpd="sng" w="9525">
            <a:solidFill>
              <a:schemeClr val="dk1"/>
            </a:solidFill>
            <a:prstDash val="solid"/>
            <a:round/>
            <a:headEnd len="med" w="med" type="none"/>
            <a:tailEnd len="med" w="med" type="stealth"/>
          </a:ln>
        </p:spPr>
      </p:cxnSp>
      <p:cxnSp>
        <p:nvCxnSpPr>
          <p:cNvPr id="961" name="Google Shape;961;p47"/>
          <p:cNvCxnSpPr/>
          <p:nvPr/>
        </p:nvCxnSpPr>
        <p:spPr>
          <a:xfrm>
            <a:off x="2310525" y="4658625"/>
            <a:ext cx="548400" cy="0"/>
          </a:xfrm>
          <a:prstGeom prst="straightConnector1">
            <a:avLst/>
          </a:prstGeom>
          <a:noFill/>
          <a:ln cap="flat" cmpd="sng" w="9525">
            <a:solidFill>
              <a:schemeClr val="dk1"/>
            </a:solidFill>
            <a:prstDash val="solid"/>
            <a:round/>
            <a:headEnd len="med" w="med" type="stealth"/>
            <a:tailEnd len="med" w="med" type="stealth"/>
          </a:ln>
        </p:spPr>
      </p:cxnSp>
      <p:sp>
        <p:nvSpPr>
          <p:cNvPr id="962" name="Google Shape;962;p47"/>
          <p:cNvSpPr/>
          <p:nvPr/>
        </p:nvSpPr>
        <p:spPr>
          <a:xfrm>
            <a:off x="4906513" y="359525"/>
            <a:ext cx="2017800" cy="4710900"/>
          </a:xfrm>
          <a:prstGeom prst="rect">
            <a:avLst/>
          </a:prstGeom>
          <a:noFill/>
          <a:ln cap="flat" cmpd="sng" w="9525">
            <a:solidFill>
              <a:srgbClr val="405C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3" name="Google Shape;963;p47"/>
          <p:cNvSpPr/>
          <p:nvPr/>
        </p:nvSpPr>
        <p:spPr>
          <a:xfrm>
            <a:off x="7804700" y="359525"/>
            <a:ext cx="1243200" cy="4710900"/>
          </a:xfrm>
          <a:prstGeom prst="rect">
            <a:avLst/>
          </a:prstGeom>
          <a:noFill/>
          <a:ln cap="flat" cmpd="sng" w="9525">
            <a:solidFill>
              <a:srgbClr val="405C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4" name="Google Shape;964;p47"/>
          <p:cNvSpPr txBox="1"/>
          <p:nvPr/>
        </p:nvSpPr>
        <p:spPr>
          <a:xfrm>
            <a:off x="4714213" y="392925"/>
            <a:ext cx="2402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Business Logic (Backend)</a:t>
            </a:r>
            <a:endParaRPr b="1" sz="1200">
              <a:solidFill>
                <a:schemeClr val="dk1"/>
              </a:solidFill>
              <a:latin typeface="Lato"/>
              <a:ea typeface="Lato"/>
              <a:cs typeface="Lato"/>
              <a:sym typeface="Lato"/>
            </a:endParaRPr>
          </a:p>
        </p:txBody>
      </p:sp>
      <p:sp>
        <p:nvSpPr>
          <p:cNvPr id="965" name="Google Shape;965;p47"/>
          <p:cNvSpPr txBox="1"/>
          <p:nvPr/>
        </p:nvSpPr>
        <p:spPr>
          <a:xfrm>
            <a:off x="8003442" y="392925"/>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Database</a:t>
            </a:r>
            <a:endParaRPr b="1" sz="1200">
              <a:solidFill>
                <a:schemeClr val="dk1"/>
              </a:solidFill>
              <a:latin typeface="Lato"/>
              <a:ea typeface="Lato"/>
              <a:cs typeface="Lato"/>
              <a:sym typeface="Lato"/>
            </a:endParaRPr>
          </a:p>
        </p:txBody>
      </p:sp>
      <p:cxnSp>
        <p:nvCxnSpPr>
          <p:cNvPr id="966" name="Google Shape;966;p47"/>
          <p:cNvCxnSpPr/>
          <p:nvPr/>
        </p:nvCxnSpPr>
        <p:spPr>
          <a:xfrm>
            <a:off x="4074750" y="1088275"/>
            <a:ext cx="845700" cy="0"/>
          </a:xfrm>
          <a:prstGeom prst="straightConnector1">
            <a:avLst/>
          </a:prstGeom>
          <a:noFill/>
          <a:ln cap="flat" cmpd="sng" w="9525">
            <a:solidFill>
              <a:schemeClr val="dk1"/>
            </a:solidFill>
            <a:prstDash val="solid"/>
            <a:round/>
            <a:headEnd len="med" w="med" type="none"/>
            <a:tailEnd len="med" w="med" type="stealth"/>
          </a:ln>
        </p:spPr>
      </p:cxnSp>
      <p:cxnSp>
        <p:nvCxnSpPr>
          <p:cNvPr id="967" name="Google Shape;967;p47"/>
          <p:cNvCxnSpPr/>
          <p:nvPr/>
        </p:nvCxnSpPr>
        <p:spPr>
          <a:xfrm>
            <a:off x="4065800" y="2220063"/>
            <a:ext cx="845700" cy="0"/>
          </a:xfrm>
          <a:prstGeom prst="straightConnector1">
            <a:avLst/>
          </a:prstGeom>
          <a:noFill/>
          <a:ln cap="flat" cmpd="sng" w="9525">
            <a:solidFill>
              <a:schemeClr val="dk1"/>
            </a:solidFill>
            <a:prstDash val="solid"/>
            <a:round/>
            <a:headEnd len="med" w="med" type="stealth"/>
            <a:tailEnd len="med" w="med" type="none"/>
          </a:ln>
        </p:spPr>
      </p:cxnSp>
      <p:sp>
        <p:nvSpPr>
          <p:cNvPr id="968" name="Google Shape;968;p47"/>
          <p:cNvSpPr txBox="1"/>
          <p:nvPr/>
        </p:nvSpPr>
        <p:spPr>
          <a:xfrm>
            <a:off x="4079725" y="1936675"/>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ato"/>
                <a:ea typeface="Lato"/>
                <a:cs typeface="Lato"/>
                <a:sym typeface="Lato"/>
              </a:rPr>
              <a:t>Responses</a:t>
            </a:r>
            <a:endParaRPr b="1" sz="1100">
              <a:solidFill>
                <a:schemeClr val="dk1"/>
              </a:solidFill>
              <a:latin typeface="Lato"/>
              <a:ea typeface="Lato"/>
              <a:cs typeface="Lato"/>
              <a:sym typeface="Lato"/>
            </a:endParaRPr>
          </a:p>
        </p:txBody>
      </p:sp>
      <p:cxnSp>
        <p:nvCxnSpPr>
          <p:cNvPr id="969" name="Google Shape;969;p47"/>
          <p:cNvCxnSpPr/>
          <p:nvPr/>
        </p:nvCxnSpPr>
        <p:spPr>
          <a:xfrm>
            <a:off x="6957188" y="2220075"/>
            <a:ext cx="845700" cy="0"/>
          </a:xfrm>
          <a:prstGeom prst="straightConnector1">
            <a:avLst/>
          </a:prstGeom>
          <a:noFill/>
          <a:ln cap="flat" cmpd="sng" w="9525">
            <a:solidFill>
              <a:schemeClr val="dk1"/>
            </a:solidFill>
            <a:prstDash val="solid"/>
            <a:round/>
            <a:headEnd len="med" w="med" type="none"/>
            <a:tailEnd len="med" w="med" type="stealth"/>
          </a:ln>
        </p:spPr>
      </p:cxnSp>
      <p:cxnSp>
        <p:nvCxnSpPr>
          <p:cNvPr id="970" name="Google Shape;970;p47"/>
          <p:cNvCxnSpPr/>
          <p:nvPr/>
        </p:nvCxnSpPr>
        <p:spPr>
          <a:xfrm>
            <a:off x="6957075" y="3239438"/>
            <a:ext cx="845700" cy="0"/>
          </a:xfrm>
          <a:prstGeom prst="straightConnector1">
            <a:avLst/>
          </a:prstGeom>
          <a:noFill/>
          <a:ln cap="flat" cmpd="sng" w="9525">
            <a:solidFill>
              <a:schemeClr val="dk1"/>
            </a:solidFill>
            <a:prstDash val="solid"/>
            <a:round/>
            <a:headEnd len="med" w="med" type="stealth"/>
            <a:tailEnd len="med" w="med" type="none"/>
          </a:ln>
        </p:spPr>
      </p:cxnSp>
      <p:sp>
        <p:nvSpPr>
          <p:cNvPr id="971" name="Google Shape;971;p47"/>
          <p:cNvSpPr txBox="1"/>
          <p:nvPr/>
        </p:nvSpPr>
        <p:spPr>
          <a:xfrm>
            <a:off x="6941663" y="1300538"/>
            <a:ext cx="845700" cy="10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Write</a:t>
            </a:r>
            <a:endParaRPr b="1"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(Create</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Update</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Delete)</a:t>
            </a:r>
            <a:endParaRPr sz="1200">
              <a:solidFill>
                <a:schemeClr val="dk1"/>
              </a:solidFill>
              <a:latin typeface="Lato"/>
              <a:ea typeface="Lato"/>
              <a:cs typeface="Lato"/>
              <a:sym typeface="Lato"/>
            </a:endParaRPr>
          </a:p>
        </p:txBody>
      </p:sp>
      <p:sp>
        <p:nvSpPr>
          <p:cNvPr id="972" name="Google Shape;972;p47"/>
          <p:cNvSpPr txBox="1"/>
          <p:nvPr/>
        </p:nvSpPr>
        <p:spPr>
          <a:xfrm>
            <a:off x="6971000" y="2956050"/>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ato"/>
                <a:ea typeface="Lato"/>
                <a:cs typeface="Lato"/>
                <a:sym typeface="Lato"/>
              </a:rPr>
              <a:t>Read</a:t>
            </a:r>
            <a:endParaRPr b="1" sz="1100">
              <a:solidFill>
                <a:schemeClr val="dk1"/>
              </a:solidFill>
              <a:latin typeface="Lato"/>
              <a:ea typeface="Lato"/>
              <a:cs typeface="Lato"/>
              <a:sym typeface="Lato"/>
            </a:endParaRPr>
          </a:p>
        </p:txBody>
      </p:sp>
      <p:grpSp>
        <p:nvGrpSpPr>
          <p:cNvPr id="973" name="Google Shape;973;p47"/>
          <p:cNvGrpSpPr/>
          <p:nvPr/>
        </p:nvGrpSpPr>
        <p:grpSpPr>
          <a:xfrm>
            <a:off x="7930679" y="651519"/>
            <a:ext cx="983112" cy="1333015"/>
            <a:chOff x="4275677" y="3065525"/>
            <a:chExt cx="334517" cy="380047"/>
          </a:xfrm>
        </p:grpSpPr>
        <p:grpSp>
          <p:nvGrpSpPr>
            <p:cNvPr id="974" name="Google Shape;974;p47"/>
            <p:cNvGrpSpPr/>
            <p:nvPr/>
          </p:nvGrpSpPr>
          <p:grpSpPr>
            <a:xfrm>
              <a:off x="4275677" y="3065525"/>
              <a:ext cx="334517" cy="380047"/>
              <a:chOff x="4275677" y="3065525"/>
              <a:chExt cx="334517" cy="380047"/>
            </a:xfrm>
          </p:grpSpPr>
          <p:grpSp>
            <p:nvGrpSpPr>
              <p:cNvPr id="975" name="Google Shape;975;p47"/>
              <p:cNvGrpSpPr/>
              <p:nvPr/>
            </p:nvGrpSpPr>
            <p:grpSpPr>
              <a:xfrm>
                <a:off x="4275677" y="3301269"/>
                <a:ext cx="334422" cy="144303"/>
                <a:chOff x="4275677" y="3301269"/>
                <a:chExt cx="334422" cy="144303"/>
              </a:xfrm>
            </p:grpSpPr>
            <p:sp>
              <p:nvSpPr>
                <p:cNvPr id="976" name="Google Shape;976;p47"/>
                <p:cNvSpPr/>
                <p:nvPr/>
              </p:nvSpPr>
              <p:spPr>
                <a:xfrm>
                  <a:off x="4275677" y="333165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47"/>
                <p:cNvSpPr/>
                <p:nvPr/>
              </p:nvSpPr>
              <p:spPr>
                <a:xfrm>
                  <a:off x="4275772" y="3301269"/>
                  <a:ext cx="334327" cy="60769"/>
                </a:xfrm>
                <a:custGeom>
                  <a:rect b="b" l="l" r="r" t="t"/>
                  <a:pathLst>
                    <a:path extrusionOk="0" h="60769" w="334327">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8" name="Google Shape;978;p47"/>
              <p:cNvGrpSpPr/>
              <p:nvPr/>
            </p:nvGrpSpPr>
            <p:grpSpPr>
              <a:xfrm>
                <a:off x="4275677" y="3183350"/>
                <a:ext cx="334422" cy="144302"/>
                <a:chOff x="4275677" y="3183350"/>
                <a:chExt cx="334422" cy="144302"/>
              </a:xfrm>
            </p:grpSpPr>
            <p:sp>
              <p:nvSpPr>
                <p:cNvPr id="979" name="Google Shape;979;p47"/>
                <p:cNvSpPr/>
                <p:nvPr/>
              </p:nvSpPr>
              <p:spPr>
                <a:xfrm>
                  <a:off x="4275677" y="3213734"/>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47"/>
                <p:cNvSpPr/>
                <p:nvPr/>
              </p:nvSpPr>
              <p:spPr>
                <a:xfrm>
                  <a:off x="4275772" y="3183350"/>
                  <a:ext cx="334327" cy="60769"/>
                </a:xfrm>
                <a:custGeom>
                  <a:rect b="b" l="l" r="r" t="t"/>
                  <a:pathLst>
                    <a:path extrusionOk="0" h="60769" w="334327">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81" name="Google Shape;981;p47"/>
              <p:cNvGrpSpPr/>
              <p:nvPr/>
            </p:nvGrpSpPr>
            <p:grpSpPr>
              <a:xfrm>
                <a:off x="4275677" y="3065525"/>
                <a:ext cx="334517" cy="144303"/>
                <a:chOff x="4275677" y="3065525"/>
                <a:chExt cx="334517" cy="144303"/>
              </a:xfrm>
            </p:grpSpPr>
            <p:sp>
              <p:nvSpPr>
                <p:cNvPr id="982" name="Google Shape;982;p47"/>
                <p:cNvSpPr/>
                <p:nvPr/>
              </p:nvSpPr>
              <p:spPr>
                <a:xfrm>
                  <a:off x="4275677" y="3095910"/>
                  <a:ext cx="334422" cy="113918"/>
                </a:xfrm>
                <a:custGeom>
                  <a:rect b="b" l="l" r="r" t="t"/>
                  <a:pathLst>
                    <a:path extrusionOk="0" h="113918" w="334422">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47"/>
                <p:cNvSpPr/>
                <p:nvPr/>
              </p:nvSpPr>
              <p:spPr>
                <a:xfrm>
                  <a:off x="4275867" y="3065525"/>
                  <a:ext cx="334327" cy="60769"/>
                </a:xfrm>
                <a:custGeom>
                  <a:rect b="b" l="l" r="r" t="t"/>
                  <a:pathLst>
                    <a:path extrusionOk="0" h="60769" w="334327">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84" name="Google Shape;984;p47"/>
            <p:cNvSpPr/>
            <p:nvPr/>
          </p:nvSpPr>
          <p:spPr>
            <a:xfrm>
              <a:off x="4529994" y="3140487"/>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47"/>
            <p:cNvSpPr/>
            <p:nvPr/>
          </p:nvSpPr>
          <p:spPr>
            <a:xfrm>
              <a:off x="4529994" y="3256216"/>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47"/>
            <p:cNvSpPr/>
            <p:nvPr/>
          </p:nvSpPr>
          <p:spPr>
            <a:xfrm>
              <a:off x="4529994" y="3377088"/>
              <a:ext cx="38100" cy="38100"/>
            </a:xfrm>
            <a:custGeom>
              <a:rect b="b" l="l" r="r" t="t"/>
              <a:pathLst>
                <a:path extrusionOk="0" h="38100" w="3810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87" name="Google Shape;987;p47"/>
          <p:cNvSpPr/>
          <p:nvPr/>
        </p:nvSpPr>
        <p:spPr>
          <a:xfrm>
            <a:off x="8003450" y="2137663"/>
            <a:ext cx="8457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Users</a:t>
            </a:r>
            <a:endParaRPr sz="1100">
              <a:solidFill>
                <a:srgbClr val="FFFFFF"/>
              </a:solidFill>
              <a:latin typeface="Lato"/>
              <a:ea typeface="Lato"/>
              <a:cs typeface="Lato"/>
              <a:sym typeface="Lato"/>
            </a:endParaRPr>
          </a:p>
        </p:txBody>
      </p:sp>
      <p:sp>
        <p:nvSpPr>
          <p:cNvPr id="988" name="Google Shape;988;p47"/>
          <p:cNvSpPr/>
          <p:nvPr/>
        </p:nvSpPr>
        <p:spPr>
          <a:xfrm>
            <a:off x="7930675" y="2488225"/>
            <a:ext cx="983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Preferences</a:t>
            </a:r>
            <a:endParaRPr sz="1100">
              <a:solidFill>
                <a:srgbClr val="FFFFFF"/>
              </a:solidFill>
              <a:latin typeface="Lato"/>
              <a:ea typeface="Lato"/>
              <a:cs typeface="Lato"/>
              <a:sym typeface="Lato"/>
            </a:endParaRPr>
          </a:p>
        </p:txBody>
      </p:sp>
      <p:sp>
        <p:nvSpPr>
          <p:cNvPr id="989" name="Google Shape;989;p47"/>
          <p:cNvSpPr/>
          <p:nvPr/>
        </p:nvSpPr>
        <p:spPr>
          <a:xfrm>
            <a:off x="7930675" y="2838775"/>
            <a:ext cx="983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Questions</a:t>
            </a:r>
            <a:endParaRPr sz="1100">
              <a:solidFill>
                <a:srgbClr val="FFFFFF"/>
              </a:solidFill>
              <a:latin typeface="Lato"/>
              <a:ea typeface="Lato"/>
              <a:cs typeface="Lato"/>
              <a:sym typeface="Lato"/>
            </a:endParaRPr>
          </a:p>
        </p:txBody>
      </p:sp>
      <p:sp>
        <p:nvSpPr>
          <p:cNvPr id="990" name="Google Shape;990;p47"/>
          <p:cNvSpPr/>
          <p:nvPr/>
        </p:nvSpPr>
        <p:spPr>
          <a:xfrm>
            <a:off x="8057750" y="3189325"/>
            <a:ext cx="737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Events</a:t>
            </a:r>
            <a:endParaRPr sz="1100">
              <a:solidFill>
                <a:srgbClr val="FFFFFF"/>
              </a:solidFill>
              <a:latin typeface="Lato"/>
              <a:ea typeface="Lato"/>
              <a:cs typeface="Lato"/>
              <a:sym typeface="Lato"/>
            </a:endParaRPr>
          </a:p>
        </p:txBody>
      </p:sp>
      <p:sp>
        <p:nvSpPr>
          <p:cNvPr id="991" name="Google Shape;991;p47"/>
          <p:cNvSpPr/>
          <p:nvPr/>
        </p:nvSpPr>
        <p:spPr>
          <a:xfrm>
            <a:off x="7934750" y="3539875"/>
            <a:ext cx="983100" cy="2586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Deadlines</a:t>
            </a:r>
            <a:endParaRPr sz="1100">
              <a:solidFill>
                <a:srgbClr val="FFFFFF"/>
              </a:solidFill>
              <a:latin typeface="Lato"/>
              <a:ea typeface="Lato"/>
              <a:cs typeface="Lato"/>
              <a:sym typeface="Lato"/>
            </a:endParaRPr>
          </a:p>
        </p:txBody>
      </p:sp>
      <p:pic>
        <p:nvPicPr>
          <p:cNvPr id="992" name="Google Shape;992;p47"/>
          <p:cNvPicPr preferRelativeResize="0"/>
          <p:nvPr/>
        </p:nvPicPr>
        <p:blipFill>
          <a:blip r:embed="rId8">
            <a:alphaModFix/>
          </a:blip>
          <a:stretch>
            <a:fillRect/>
          </a:stretch>
        </p:blipFill>
        <p:spPr>
          <a:xfrm>
            <a:off x="8003449" y="4056565"/>
            <a:ext cx="845700" cy="847223"/>
          </a:xfrm>
          <a:prstGeom prst="rect">
            <a:avLst/>
          </a:prstGeom>
          <a:noFill/>
          <a:ln>
            <a:noFill/>
          </a:ln>
        </p:spPr>
      </p:pic>
      <p:pic>
        <p:nvPicPr>
          <p:cNvPr id="993" name="Google Shape;993;p47"/>
          <p:cNvPicPr preferRelativeResize="0"/>
          <p:nvPr/>
        </p:nvPicPr>
        <p:blipFill>
          <a:blip r:embed="rId9">
            <a:alphaModFix/>
          </a:blip>
          <a:stretch>
            <a:fillRect/>
          </a:stretch>
        </p:blipFill>
        <p:spPr>
          <a:xfrm>
            <a:off x="5270725" y="3466366"/>
            <a:ext cx="1337999" cy="819260"/>
          </a:xfrm>
          <a:prstGeom prst="rect">
            <a:avLst/>
          </a:prstGeom>
          <a:noFill/>
          <a:ln>
            <a:noFill/>
          </a:ln>
        </p:spPr>
      </p:pic>
      <p:pic>
        <p:nvPicPr>
          <p:cNvPr id="994" name="Google Shape;994;p47"/>
          <p:cNvPicPr preferRelativeResize="0"/>
          <p:nvPr/>
        </p:nvPicPr>
        <p:blipFill>
          <a:blip r:embed="rId10">
            <a:alphaModFix/>
          </a:blip>
          <a:stretch>
            <a:fillRect/>
          </a:stretch>
        </p:blipFill>
        <p:spPr>
          <a:xfrm>
            <a:off x="4962314" y="4379370"/>
            <a:ext cx="1954812" cy="558518"/>
          </a:xfrm>
          <a:prstGeom prst="rect">
            <a:avLst/>
          </a:prstGeom>
          <a:noFill/>
          <a:ln>
            <a:noFill/>
          </a:ln>
        </p:spPr>
      </p:pic>
      <p:sp>
        <p:nvSpPr>
          <p:cNvPr id="995" name="Google Shape;995;p47"/>
          <p:cNvSpPr/>
          <p:nvPr/>
        </p:nvSpPr>
        <p:spPr>
          <a:xfrm>
            <a:off x="5104025" y="829675"/>
            <a:ext cx="1633800" cy="4731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Collects User Preferences endpoint</a:t>
            </a:r>
            <a:endParaRPr sz="1100">
              <a:solidFill>
                <a:srgbClr val="FFFFFF"/>
              </a:solidFill>
              <a:latin typeface="Lato"/>
              <a:ea typeface="Lato"/>
              <a:cs typeface="Lato"/>
              <a:sym typeface="Lato"/>
            </a:endParaRPr>
          </a:p>
        </p:txBody>
      </p:sp>
      <p:cxnSp>
        <p:nvCxnSpPr>
          <p:cNvPr id="996" name="Google Shape;996;p47"/>
          <p:cNvCxnSpPr/>
          <p:nvPr/>
        </p:nvCxnSpPr>
        <p:spPr>
          <a:xfrm>
            <a:off x="4074750" y="4480175"/>
            <a:ext cx="390300" cy="0"/>
          </a:xfrm>
          <a:prstGeom prst="straightConnector1">
            <a:avLst/>
          </a:prstGeom>
          <a:noFill/>
          <a:ln cap="flat" cmpd="sng" w="9525">
            <a:solidFill>
              <a:schemeClr val="dk1"/>
            </a:solidFill>
            <a:prstDash val="solid"/>
            <a:round/>
            <a:headEnd len="med" w="med" type="none"/>
            <a:tailEnd len="med" w="med" type="none"/>
          </a:ln>
        </p:spPr>
      </p:cxnSp>
      <p:cxnSp>
        <p:nvCxnSpPr>
          <p:cNvPr id="997" name="Google Shape;997;p47"/>
          <p:cNvCxnSpPr/>
          <p:nvPr/>
        </p:nvCxnSpPr>
        <p:spPr>
          <a:xfrm rot="10800000">
            <a:off x="4465075" y="3745550"/>
            <a:ext cx="0" cy="734700"/>
          </a:xfrm>
          <a:prstGeom prst="straightConnector1">
            <a:avLst/>
          </a:prstGeom>
          <a:noFill/>
          <a:ln cap="flat" cmpd="sng" w="9525">
            <a:solidFill>
              <a:schemeClr val="dk1"/>
            </a:solidFill>
            <a:prstDash val="solid"/>
            <a:round/>
            <a:headEnd len="med" w="med" type="none"/>
            <a:tailEnd len="med" w="med" type="none"/>
          </a:ln>
        </p:spPr>
      </p:cxnSp>
      <p:sp>
        <p:nvSpPr>
          <p:cNvPr id="998" name="Google Shape;998;p47"/>
          <p:cNvSpPr txBox="1"/>
          <p:nvPr/>
        </p:nvSpPr>
        <p:spPr>
          <a:xfrm>
            <a:off x="4038400" y="3439213"/>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ato"/>
                <a:ea typeface="Lato"/>
                <a:cs typeface="Lato"/>
                <a:sym typeface="Lato"/>
              </a:rPr>
              <a:t>Issues uid token</a:t>
            </a:r>
            <a:endParaRPr b="1" sz="1100">
              <a:solidFill>
                <a:schemeClr val="dk1"/>
              </a:solidFill>
              <a:latin typeface="Lato"/>
              <a:ea typeface="Lato"/>
              <a:cs typeface="Lato"/>
              <a:sym typeface="Lato"/>
            </a:endParaRPr>
          </a:p>
        </p:txBody>
      </p:sp>
      <p:cxnSp>
        <p:nvCxnSpPr>
          <p:cNvPr id="999" name="Google Shape;999;p47"/>
          <p:cNvCxnSpPr/>
          <p:nvPr/>
        </p:nvCxnSpPr>
        <p:spPr>
          <a:xfrm rot="10800000">
            <a:off x="4441550" y="3165900"/>
            <a:ext cx="0" cy="250200"/>
          </a:xfrm>
          <a:prstGeom prst="straightConnector1">
            <a:avLst/>
          </a:prstGeom>
          <a:noFill/>
          <a:ln cap="flat" cmpd="sng" w="9525">
            <a:solidFill>
              <a:schemeClr val="dk1"/>
            </a:solidFill>
            <a:prstDash val="solid"/>
            <a:round/>
            <a:headEnd len="med" w="med" type="none"/>
            <a:tailEnd len="med" w="med" type="none"/>
          </a:ln>
        </p:spPr>
      </p:cxnSp>
      <p:cxnSp>
        <p:nvCxnSpPr>
          <p:cNvPr id="1000" name="Google Shape;1000;p47"/>
          <p:cNvCxnSpPr/>
          <p:nvPr/>
        </p:nvCxnSpPr>
        <p:spPr>
          <a:xfrm>
            <a:off x="4441550" y="3170188"/>
            <a:ext cx="468600" cy="0"/>
          </a:xfrm>
          <a:prstGeom prst="straightConnector1">
            <a:avLst/>
          </a:prstGeom>
          <a:noFill/>
          <a:ln cap="flat" cmpd="sng" w="9525">
            <a:solidFill>
              <a:schemeClr val="dk1"/>
            </a:solidFill>
            <a:prstDash val="solid"/>
            <a:round/>
            <a:headEnd len="med" w="med" type="none"/>
            <a:tailEnd len="med" w="med" type="stealth"/>
          </a:ln>
        </p:spPr>
      </p:cxnSp>
      <p:cxnSp>
        <p:nvCxnSpPr>
          <p:cNvPr id="1001" name="Google Shape;1001;p47"/>
          <p:cNvCxnSpPr/>
          <p:nvPr/>
        </p:nvCxnSpPr>
        <p:spPr>
          <a:xfrm>
            <a:off x="3536425" y="2752950"/>
            <a:ext cx="1374600" cy="0"/>
          </a:xfrm>
          <a:prstGeom prst="straightConnector1">
            <a:avLst/>
          </a:prstGeom>
          <a:noFill/>
          <a:ln cap="flat" cmpd="sng" w="9525">
            <a:solidFill>
              <a:schemeClr val="dk1"/>
            </a:solidFill>
            <a:prstDash val="solid"/>
            <a:round/>
            <a:headEnd len="med" w="med" type="stealth"/>
            <a:tailEnd len="med" w="med" type="none"/>
          </a:ln>
        </p:spPr>
      </p:cxnSp>
      <p:sp>
        <p:nvSpPr>
          <p:cNvPr id="1002" name="Google Shape;1002;p47"/>
          <p:cNvSpPr txBox="1"/>
          <p:nvPr/>
        </p:nvSpPr>
        <p:spPr>
          <a:xfrm>
            <a:off x="4046763" y="2407638"/>
            <a:ext cx="8457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Lato"/>
                <a:ea typeface="Lato"/>
                <a:cs typeface="Lato"/>
                <a:sym typeface="Lato"/>
              </a:rPr>
              <a:t>Validate token</a:t>
            </a:r>
            <a:endParaRPr b="1" sz="1100">
              <a:solidFill>
                <a:schemeClr val="dk1"/>
              </a:solidFill>
              <a:latin typeface="Lato"/>
              <a:ea typeface="Lato"/>
              <a:cs typeface="Lato"/>
              <a:sym typeface="Lato"/>
            </a:endParaRPr>
          </a:p>
        </p:txBody>
      </p:sp>
      <p:sp>
        <p:nvSpPr>
          <p:cNvPr id="1003" name="Google Shape;1003;p47"/>
          <p:cNvSpPr/>
          <p:nvPr/>
        </p:nvSpPr>
        <p:spPr>
          <a:xfrm>
            <a:off x="5122825" y="1429200"/>
            <a:ext cx="1633800" cy="4731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Add/Update/Delete User Events endpoint</a:t>
            </a:r>
            <a:endParaRPr sz="1100">
              <a:solidFill>
                <a:srgbClr val="FFFFFF"/>
              </a:solidFill>
              <a:latin typeface="Lato"/>
              <a:ea typeface="Lato"/>
              <a:cs typeface="Lato"/>
              <a:sym typeface="Lato"/>
            </a:endParaRPr>
          </a:p>
        </p:txBody>
      </p:sp>
      <p:sp>
        <p:nvSpPr>
          <p:cNvPr id="1004" name="Google Shape;1004;p47"/>
          <p:cNvSpPr/>
          <p:nvPr/>
        </p:nvSpPr>
        <p:spPr>
          <a:xfrm>
            <a:off x="5122825" y="2028725"/>
            <a:ext cx="1633800" cy="5949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Add/Update/Delete User Deadlines endpoint</a:t>
            </a:r>
            <a:endParaRPr sz="1100">
              <a:solidFill>
                <a:srgbClr val="FFFFFF"/>
              </a:solidFill>
              <a:latin typeface="Lato"/>
              <a:ea typeface="Lato"/>
              <a:cs typeface="Lato"/>
              <a:sym typeface="Lato"/>
            </a:endParaRPr>
          </a:p>
        </p:txBody>
      </p:sp>
      <p:sp>
        <p:nvSpPr>
          <p:cNvPr id="1005" name="Google Shape;1005;p47"/>
          <p:cNvSpPr/>
          <p:nvPr/>
        </p:nvSpPr>
        <p:spPr>
          <a:xfrm>
            <a:off x="5127825" y="2750050"/>
            <a:ext cx="1633800" cy="473100"/>
          </a:xfrm>
          <a:prstGeom prst="roundRect">
            <a:avLst>
              <a:gd fmla="val 16667" name="adj"/>
            </a:avLst>
          </a:prstGeom>
          <a:solidFill>
            <a:srgbClr val="5F81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Generate Schedule endpoint</a:t>
            </a:r>
            <a:endParaRPr sz="1100">
              <a:solidFill>
                <a:srgbClr val="FFFFFF"/>
              </a:solidFill>
              <a:latin typeface="Lato"/>
              <a:ea typeface="Lato"/>
              <a:cs typeface="Lato"/>
              <a:sym typeface="Lato"/>
            </a:endParaRPr>
          </a:p>
        </p:txBody>
      </p:sp>
      <p:pic>
        <p:nvPicPr>
          <p:cNvPr id="1006" name="Google Shape;1006;p47"/>
          <p:cNvPicPr preferRelativeResize="0"/>
          <p:nvPr/>
        </p:nvPicPr>
        <p:blipFill>
          <a:blip r:embed="rId11">
            <a:alphaModFix/>
          </a:blip>
          <a:stretch>
            <a:fillRect/>
          </a:stretch>
        </p:blipFill>
        <p:spPr>
          <a:xfrm>
            <a:off x="4185384" y="1398183"/>
            <a:ext cx="610500" cy="326115"/>
          </a:xfrm>
          <a:prstGeom prst="rect">
            <a:avLst/>
          </a:prstGeom>
          <a:noFill/>
          <a:ln>
            <a:noFill/>
          </a:ln>
        </p:spPr>
      </p:pic>
      <p:pic>
        <p:nvPicPr>
          <p:cNvPr id="1007" name="Google Shape;1007;p47"/>
          <p:cNvPicPr preferRelativeResize="0"/>
          <p:nvPr/>
        </p:nvPicPr>
        <p:blipFill>
          <a:blip r:embed="rId12">
            <a:alphaModFix/>
          </a:blip>
          <a:stretch>
            <a:fillRect/>
          </a:stretch>
        </p:blipFill>
        <p:spPr>
          <a:xfrm>
            <a:off x="8053675" y="1124991"/>
            <a:ext cx="737100" cy="386054"/>
          </a:xfrm>
          <a:prstGeom prst="rect">
            <a:avLst/>
          </a:prstGeom>
          <a:noFill/>
          <a:ln>
            <a:noFill/>
          </a:ln>
        </p:spPr>
      </p:pic>
      <p:pic>
        <p:nvPicPr>
          <p:cNvPr id="1008" name="Google Shape;1008;p47"/>
          <p:cNvPicPr preferRelativeResize="0"/>
          <p:nvPr/>
        </p:nvPicPr>
        <p:blipFill>
          <a:blip r:embed="rId13">
            <a:alphaModFix/>
          </a:blip>
          <a:stretch>
            <a:fillRect/>
          </a:stretch>
        </p:blipFill>
        <p:spPr>
          <a:xfrm>
            <a:off x="1405800" y="2637099"/>
            <a:ext cx="845700" cy="237918"/>
          </a:xfrm>
          <a:prstGeom prst="rect">
            <a:avLst/>
          </a:prstGeom>
          <a:noFill/>
          <a:ln>
            <a:noFill/>
          </a:ln>
        </p:spPr>
      </p:pic>
      <p:pic>
        <p:nvPicPr>
          <p:cNvPr id="1009" name="Google Shape;1009;p47"/>
          <p:cNvPicPr preferRelativeResize="0"/>
          <p:nvPr/>
        </p:nvPicPr>
        <p:blipFill>
          <a:blip r:embed="rId14">
            <a:alphaModFix/>
          </a:blip>
          <a:stretch>
            <a:fillRect/>
          </a:stretch>
        </p:blipFill>
        <p:spPr>
          <a:xfrm>
            <a:off x="6968220" y="708450"/>
            <a:ext cx="792585" cy="594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pic>
        <p:nvPicPr>
          <p:cNvPr id="1014" name="Google Shape;1014;p48" title="StressLessDB.png"/>
          <p:cNvPicPr preferRelativeResize="0"/>
          <p:nvPr/>
        </p:nvPicPr>
        <p:blipFill>
          <a:blip r:embed="rId3">
            <a:alphaModFix/>
          </a:blip>
          <a:stretch>
            <a:fillRect/>
          </a:stretch>
        </p:blipFill>
        <p:spPr>
          <a:xfrm>
            <a:off x="94676" y="-145550"/>
            <a:ext cx="8595726" cy="5289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018" name="Shape 1018"/>
        <p:cNvGrpSpPr/>
        <p:nvPr/>
      </p:nvGrpSpPr>
      <p:grpSpPr>
        <a:xfrm>
          <a:off x="0" y="0"/>
          <a:ext cx="0" cy="0"/>
          <a:chOff x="0" y="0"/>
          <a:chExt cx="0" cy="0"/>
        </a:xfrm>
      </p:grpSpPr>
      <p:grpSp>
        <p:nvGrpSpPr>
          <p:cNvPr id="1019" name="Google Shape;1019;p49"/>
          <p:cNvGrpSpPr/>
          <p:nvPr/>
        </p:nvGrpSpPr>
        <p:grpSpPr>
          <a:xfrm rot="61431">
            <a:off x="765705" y="83262"/>
            <a:ext cx="7615937" cy="5287090"/>
            <a:chOff x="0" y="-567995"/>
            <a:chExt cx="20311339" cy="14100416"/>
          </a:xfrm>
        </p:grpSpPr>
        <p:grpSp>
          <p:nvGrpSpPr>
            <p:cNvPr id="1020" name="Google Shape;1020;p49"/>
            <p:cNvGrpSpPr/>
            <p:nvPr/>
          </p:nvGrpSpPr>
          <p:grpSpPr>
            <a:xfrm>
              <a:off x="0" y="-567995"/>
              <a:ext cx="20311339" cy="14100416"/>
              <a:chOff x="0" y="-47625"/>
              <a:chExt cx="1703057" cy="1182286"/>
            </a:xfrm>
          </p:grpSpPr>
          <p:sp>
            <p:nvSpPr>
              <p:cNvPr id="1021" name="Google Shape;1021;p49"/>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22" name="Google Shape;1022;p4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23" name="Google Shape;1023;p49"/>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024" name="Google Shape;1024;p49"/>
          <p:cNvSpPr/>
          <p:nvPr/>
        </p:nvSpPr>
        <p:spPr>
          <a:xfrm>
            <a:off x="7623328" y="1896178"/>
            <a:ext cx="2557405" cy="3171974"/>
          </a:xfrm>
          <a:custGeom>
            <a:rect b="b" l="l" r="r" t="t"/>
            <a:pathLst>
              <a:path extrusionOk="0" h="6343949" w="5114809">
                <a:moveTo>
                  <a:pt x="0" y="0"/>
                </a:moveTo>
                <a:lnTo>
                  <a:pt x="5114810" y="0"/>
                </a:lnTo>
                <a:lnTo>
                  <a:pt x="5114810" y="6343949"/>
                </a:lnTo>
                <a:lnTo>
                  <a:pt x="0" y="6343949"/>
                </a:lnTo>
                <a:lnTo>
                  <a:pt x="0" y="0"/>
                </a:lnTo>
                <a:close/>
              </a:path>
            </a:pathLst>
          </a:custGeom>
          <a:blipFill rotWithShape="1">
            <a:blip r:embed="rId4">
              <a:alphaModFix/>
            </a:blip>
            <a:stretch>
              <a:fillRect b="0" l="0" r="0" t="0"/>
            </a:stretch>
          </a:blipFill>
          <a:ln>
            <a:noFill/>
          </a:ln>
        </p:spPr>
      </p:sp>
      <p:sp>
        <p:nvSpPr>
          <p:cNvPr id="1025" name="Google Shape;1025;p49"/>
          <p:cNvSpPr/>
          <p:nvPr/>
        </p:nvSpPr>
        <p:spPr>
          <a:xfrm>
            <a:off x="386545" y="3825066"/>
            <a:ext cx="1173325" cy="1337122"/>
          </a:xfrm>
          <a:custGeom>
            <a:rect b="b" l="l" r="r" t="t"/>
            <a:pathLst>
              <a:path extrusionOk="0" h="2674245" w="2346650">
                <a:moveTo>
                  <a:pt x="0" y="0"/>
                </a:moveTo>
                <a:lnTo>
                  <a:pt x="2346650" y="0"/>
                </a:lnTo>
                <a:lnTo>
                  <a:pt x="2346650" y="2674245"/>
                </a:lnTo>
                <a:lnTo>
                  <a:pt x="0" y="2674245"/>
                </a:lnTo>
                <a:lnTo>
                  <a:pt x="0" y="0"/>
                </a:lnTo>
                <a:close/>
              </a:path>
            </a:pathLst>
          </a:custGeom>
          <a:blipFill rotWithShape="1">
            <a:blip r:embed="rId5">
              <a:alphaModFix/>
            </a:blip>
            <a:stretch>
              <a:fillRect b="0" l="0" r="0" t="0"/>
            </a:stretch>
          </a:blipFill>
          <a:ln>
            <a:noFill/>
          </a:ln>
        </p:spPr>
      </p:sp>
      <p:sp>
        <p:nvSpPr>
          <p:cNvPr id="1026" name="Google Shape;1026;p49"/>
          <p:cNvSpPr/>
          <p:nvPr/>
        </p:nvSpPr>
        <p:spPr>
          <a:xfrm flipH="1" rot="10800000">
            <a:off x="-513270" y="406199"/>
            <a:ext cx="2796122" cy="2006218"/>
          </a:xfrm>
          <a:custGeom>
            <a:rect b="b" l="l" r="r" t="t"/>
            <a:pathLst>
              <a:path extrusionOk="0" h="4012435" w="5592243">
                <a:moveTo>
                  <a:pt x="5592243" y="0"/>
                </a:moveTo>
                <a:lnTo>
                  <a:pt x="0" y="0"/>
                </a:lnTo>
                <a:lnTo>
                  <a:pt x="0" y="4012434"/>
                </a:lnTo>
                <a:lnTo>
                  <a:pt x="5592243" y="4012434"/>
                </a:lnTo>
                <a:lnTo>
                  <a:pt x="5592243" y="0"/>
                </a:lnTo>
                <a:close/>
              </a:path>
            </a:pathLst>
          </a:custGeom>
          <a:blipFill rotWithShape="1">
            <a:blip r:embed="rId6">
              <a:alphaModFix/>
            </a:blip>
            <a:stretch>
              <a:fillRect b="0" l="0" r="0" t="0"/>
            </a:stretch>
          </a:blipFill>
          <a:ln>
            <a:noFill/>
          </a:ln>
        </p:spPr>
      </p:sp>
      <p:sp>
        <p:nvSpPr>
          <p:cNvPr id="1027" name="Google Shape;1027;p49"/>
          <p:cNvSpPr/>
          <p:nvPr/>
        </p:nvSpPr>
        <p:spPr>
          <a:xfrm>
            <a:off x="7708452" y="-267553"/>
            <a:ext cx="1323370" cy="1563805"/>
          </a:xfrm>
          <a:custGeom>
            <a:rect b="b" l="l" r="r" t="t"/>
            <a:pathLst>
              <a:path extrusionOk="0" h="3127610" w="2646740">
                <a:moveTo>
                  <a:pt x="0" y="0"/>
                </a:moveTo>
                <a:lnTo>
                  <a:pt x="2646740" y="0"/>
                </a:lnTo>
                <a:lnTo>
                  <a:pt x="2646740" y="3127610"/>
                </a:lnTo>
                <a:lnTo>
                  <a:pt x="0" y="3127610"/>
                </a:lnTo>
                <a:lnTo>
                  <a:pt x="0" y="0"/>
                </a:lnTo>
                <a:close/>
              </a:path>
            </a:pathLst>
          </a:custGeom>
          <a:blipFill rotWithShape="1">
            <a:blip r:embed="rId7">
              <a:alphaModFix/>
            </a:blip>
            <a:stretch>
              <a:fillRect b="0" l="0" r="0" t="0"/>
            </a:stretch>
          </a:blipFill>
          <a:ln>
            <a:noFill/>
          </a:ln>
        </p:spPr>
      </p:sp>
      <p:sp>
        <p:nvSpPr>
          <p:cNvPr id="1028" name="Google Shape;1028;p49"/>
          <p:cNvSpPr txBox="1"/>
          <p:nvPr/>
        </p:nvSpPr>
        <p:spPr>
          <a:xfrm>
            <a:off x="514350" y="2275205"/>
            <a:ext cx="8115300" cy="892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5800">
                <a:solidFill>
                  <a:srgbClr val="FF4F63"/>
                </a:solidFill>
                <a:latin typeface="Paytone One"/>
                <a:ea typeface="Paytone One"/>
                <a:cs typeface="Paytone One"/>
                <a:sym typeface="Paytone One"/>
              </a:rPr>
              <a:t>Demo Time!</a:t>
            </a:r>
            <a:endParaRPr sz="2000"/>
          </a:p>
        </p:txBody>
      </p:sp>
      <p:sp>
        <p:nvSpPr>
          <p:cNvPr id="1029" name="Google Shape;1029;p49"/>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30" name="Google Shape;1030;p49"/>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31" name="Google Shape;1031;p49"/>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32" name="Google Shape;1032;p49"/>
          <p:cNvSpPr txBox="1"/>
          <p:nvPr/>
        </p:nvSpPr>
        <p:spPr>
          <a:xfrm>
            <a:off x="2282851" y="306029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33" name="Google Shape;1033;p49"/>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037" name="Shape 1037"/>
        <p:cNvGrpSpPr/>
        <p:nvPr/>
      </p:nvGrpSpPr>
      <p:grpSpPr>
        <a:xfrm>
          <a:off x="0" y="0"/>
          <a:ext cx="0" cy="0"/>
          <a:chOff x="0" y="0"/>
          <a:chExt cx="0" cy="0"/>
        </a:xfrm>
      </p:grpSpPr>
      <p:grpSp>
        <p:nvGrpSpPr>
          <p:cNvPr id="1038" name="Google Shape;1038;p50"/>
          <p:cNvGrpSpPr/>
          <p:nvPr/>
        </p:nvGrpSpPr>
        <p:grpSpPr>
          <a:xfrm rot="61431">
            <a:off x="765705" y="83262"/>
            <a:ext cx="7615937" cy="5287090"/>
            <a:chOff x="0" y="-567995"/>
            <a:chExt cx="20311339" cy="14100416"/>
          </a:xfrm>
        </p:grpSpPr>
        <p:grpSp>
          <p:nvGrpSpPr>
            <p:cNvPr id="1039" name="Google Shape;1039;p50"/>
            <p:cNvGrpSpPr/>
            <p:nvPr/>
          </p:nvGrpSpPr>
          <p:grpSpPr>
            <a:xfrm>
              <a:off x="0" y="-567995"/>
              <a:ext cx="20311339" cy="14100416"/>
              <a:chOff x="0" y="-47625"/>
              <a:chExt cx="1703057" cy="1182286"/>
            </a:xfrm>
          </p:grpSpPr>
          <p:sp>
            <p:nvSpPr>
              <p:cNvPr id="1040" name="Google Shape;1040;p50"/>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41" name="Google Shape;1041;p5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42" name="Google Shape;1042;p50"/>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043" name="Google Shape;1043;p50"/>
          <p:cNvSpPr/>
          <p:nvPr/>
        </p:nvSpPr>
        <p:spPr>
          <a:xfrm>
            <a:off x="7623328" y="1896178"/>
            <a:ext cx="2557405" cy="3171974"/>
          </a:xfrm>
          <a:custGeom>
            <a:rect b="b" l="l" r="r" t="t"/>
            <a:pathLst>
              <a:path extrusionOk="0" h="6343949" w="5114809">
                <a:moveTo>
                  <a:pt x="0" y="0"/>
                </a:moveTo>
                <a:lnTo>
                  <a:pt x="5114810" y="0"/>
                </a:lnTo>
                <a:lnTo>
                  <a:pt x="5114810" y="6343949"/>
                </a:lnTo>
                <a:lnTo>
                  <a:pt x="0" y="6343949"/>
                </a:lnTo>
                <a:lnTo>
                  <a:pt x="0" y="0"/>
                </a:lnTo>
                <a:close/>
              </a:path>
            </a:pathLst>
          </a:custGeom>
          <a:blipFill rotWithShape="1">
            <a:blip r:embed="rId4">
              <a:alphaModFix/>
            </a:blip>
            <a:stretch>
              <a:fillRect b="0" l="0" r="0" t="0"/>
            </a:stretch>
          </a:blipFill>
          <a:ln>
            <a:noFill/>
          </a:ln>
        </p:spPr>
      </p:sp>
      <p:sp>
        <p:nvSpPr>
          <p:cNvPr id="1044" name="Google Shape;1044;p50"/>
          <p:cNvSpPr/>
          <p:nvPr/>
        </p:nvSpPr>
        <p:spPr>
          <a:xfrm>
            <a:off x="386545" y="3825066"/>
            <a:ext cx="1173325" cy="1337122"/>
          </a:xfrm>
          <a:custGeom>
            <a:rect b="b" l="l" r="r" t="t"/>
            <a:pathLst>
              <a:path extrusionOk="0" h="2674245" w="2346650">
                <a:moveTo>
                  <a:pt x="0" y="0"/>
                </a:moveTo>
                <a:lnTo>
                  <a:pt x="2346650" y="0"/>
                </a:lnTo>
                <a:lnTo>
                  <a:pt x="2346650" y="2674245"/>
                </a:lnTo>
                <a:lnTo>
                  <a:pt x="0" y="2674245"/>
                </a:lnTo>
                <a:lnTo>
                  <a:pt x="0" y="0"/>
                </a:lnTo>
                <a:close/>
              </a:path>
            </a:pathLst>
          </a:custGeom>
          <a:blipFill rotWithShape="1">
            <a:blip r:embed="rId5">
              <a:alphaModFix/>
            </a:blip>
            <a:stretch>
              <a:fillRect b="0" l="0" r="0" t="0"/>
            </a:stretch>
          </a:blipFill>
          <a:ln>
            <a:noFill/>
          </a:ln>
        </p:spPr>
      </p:sp>
      <p:sp>
        <p:nvSpPr>
          <p:cNvPr id="1045" name="Google Shape;1045;p50"/>
          <p:cNvSpPr/>
          <p:nvPr/>
        </p:nvSpPr>
        <p:spPr>
          <a:xfrm flipH="1" rot="10800000">
            <a:off x="-513270" y="406199"/>
            <a:ext cx="2796122" cy="2006218"/>
          </a:xfrm>
          <a:custGeom>
            <a:rect b="b" l="l" r="r" t="t"/>
            <a:pathLst>
              <a:path extrusionOk="0" h="4012435" w="5592243">
                <a:moveTo>
                  <a:pt x="5592243" y="0"/>
                </a:moveTo>
                <a:lnTo>
                  <a:pt x="0" y="0"/>
                </a:lnTo>
                <a:lnTo>
                  <a:pt x="0" y="4012434"/>
                </a:lnTo>
                <a:lnTo>
                  <a:pt x="5592243" y="4012434"/>
                </a:lnTo>
                <a:lnTo>
                  <a:pt x="5592243" y="0"/>
                </a:lnTo>
                <a:close/>
              </a:path>
            </a:pathLst>
          </a:custGeom>
          <a:blipFill rotWithShape="1">
            <a:blip r:embed="rId6">
              <a:alphaModFix/>
            </a:blip>
            <a:stretch>
              <a:fillRect b="0" l="0" r="0" t="0"/>
            </a:stretch>
          </a:blipFill>
          <a:ln>
            <a:noFill/>
          </a:ln>
        </p:spPr>
      </p:sp>
      <p:sp>
        <p:nvSpPr>
          <p:cNvPr id="1046" name="Google Shape;1046;p50"/>
          <p:cNvSpPr/>
          <p:nvPr/>
        </p:nvSpPr>
        <p:spPr>
          <a:xfrm>
            <a:off x="7708452" y="-267553"/>
            <a:ext cx="1323370" cy="1563805"/>
          </a:xfrm>
          <a:custGeom>
            <a:rect b="b" l="l" r="r" t="t"/>
            <a:pathLst>
              <a:path extrusionOk="0" h="3127610" w="2646740">
                <a:moveTo>
                  <a:pt x="0" y="0"/>
                </a:moveTo>
                <a:lnTo>
                  <a:pt x="2646740" y="0"/>
                </a:lnTo>
                <a:lnTo>
                  <a:pt x="2646740" y="3127610"/>
                </a:lnTo>
                <a:lnTo>
                  <a:pt x="0" y="3127610"/>
                </a:lnTo>
                <a:lnTo>
                  <a:pt x="0" y="0"/>
                </a:lnTo>
                <a:close/>
              </a:path>
            </a:pathLst>
          </a:custGeom>
          <a:blipFill rotWithShape="1">
            <a:blip r:embed="rId7">
              <a:alphaModFix/>
            </a:blip>
            <a:stretch>
              <a:fillRect b="0" l="0" r="0" t="0"/>
            </a:stretch>
          </a:blipFill>
          <a:ln>
            <a:noFill/>
          </a:ln>
        </p:spPr>
      </p:sp>
      <p:sp>
        <p:nvSpPr>
          <p:cNvPr id="1047" name="Google Shape;1047;p50"/>
          <p:cNvSpPr txBox="1"/>
          <p:nvPr/>
        </p:nvSpPr>
        <p:spPr>
          <a:xfrm>
            <a:off x="461575" y="2475305"/>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New Features</a:t>
            </a:r>
            <a:endParaRPr sz="700"/>
          </a:p>
        </p:txBody>
      </p:sp>
      <p:sp>
        <p:nvSpPr>
          <p:cNvPr id="1048" name="Google Shape;1048;p50"/>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49" name="Google Shape;1049;p50"/>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50" name="Google Shape;1050;p50"/>
          <p:cNvSpPr txBox="1"/>
          <p:nvPr/>
        </p:nvSpPr>
        <p:spPr>
          <a:xfrm>
            <a:off x="2282851" y="306029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51" name="Google Shape;1051;p50"/>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055" name="Shape 1055"/>
        <p:cNvGrpSpPr/>
        <p:nvPr/>
      </p:nvGrpSpPr>
      <p:grpSpPr>
        <a:xfrm>
          <a:off x="0" y="0"/>
          <a:ext cx="0" cy="0"/>
          <a:chOff x="0" y="0"/>
          <a:chExt cx="0" cy="0"/>
        </a:xfrm>
      </p:grpSpPr>
      <p:grpSp>
        <p:nvGrpSpPr>
          <p:cNvPr id="1056" name="Google Shape;1056;p51"/>
          <p:cNvGrpSpPr/>
          <p:nvPr/>
        </p:nvGrpSpPr>
        <p:grpSpPr>
          <a:xfrm rot="61431">
            <a:off x="765705" y="83262"/>
            <a:ext cx="7615937" cy="5287090"/>
            <a:chOff x="0" y="-567995"/>
            <a:chExt cx="20311339" cy="14100416"/>
          </a:xfrm>
        </p:grpSpPr>
        <p:grpSp>
          <p:nvGrpSpPr>
            <p:cNvPr id="1057" name="Google Shape;1057;p51"/>
            <p:cNvGrpSpPr/>
            <p:nvPr/>
          </p:nvGrpSpPr>
          <p:grpSpPr>
            <a:xfrm>
              <a:off x="0" y="-567995"/>
              <a:ext cx="20311339" cy="14100416"/>
              <a:chOff x="0" y="-47625"/>
              <a:chExt cx="1703057" cy="1182286"/>
            </a:xfrm>
          </p:grpSpPr>
          <p:sp>
            <p:nvSpPr>
              <p:cNvPr id="1058" name="Google Shape;1058;p51"/>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59" name="Google Shape;1059;p51"/>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60" name="Google Shape;1060;p51"/>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061" name="Google Shape;1061;p51"/>
          <p:cNvSpPr txBox="1"/>
          <p:nvPr/>
        </p:nvSpPr>
        <p:spPr>
          <a:xfrm>
            <a:off x="514350" y="338780"/>
            <a:ext cx="81153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500">
                <a:solidFill>
                  <a:srgbClr val="FF4F63"/>
                </a:solidFill>
                <a:latin typeface="Paytone One"/>
                <a:ea typeface="Paytone One"/>
                <a:cs typeface="Paytone One"/>
                <a:sym typeface="Paytone One"/>
              </a:rPr>
              <a:t>Added Email Verification</a:t>
            </a:r>
            <a:endParaRPr sz="4500">
              <a:solidFill>
                <a:srgbClr val="FF4F63"/>
              </a:solidFill>
              <a:latin typeface="Paytone One"/>
              <a:ea typeface="Paytone One"/>
              <a:cs typeface="Paytone One"/>
              <a:sym typeface="Paytone One"/>
            </a:endParaRPr>
          </a:p>
          <a:p>
            <a:pPr indent="0" lvl="0" marL="0" marR="0" rtl="0" algn="ctr">
              <a:lnSpc>
                <a:spcPct val="100000"/>
              </a:lnSpc>
              <a:spcBef>
                <a:spcPts val="0"/>
              </a:spcBef>
              <a:spcAft>
                <a:spcPts val="0"/>
              </a:spcAft>
              <a:buNone/>
            </a:pPr>
            <a:r>
              <a:rPr lang="en" sz="4500">
                <a:solidFill>
                  <a:srgbClr val="FF4F63"/>
                </a:solidFill>
                <a:latin typeface="Paytone One"/>
                <a:ea typeface="Paytone One"/>
                <a:cs typeface="Paytone One"/>
                <a:sym typeface="Paytone One"/>
              </a:rPr>
              <a:t>&amp; Password Preview</a:t>
            </a:r>
            <a:endParaRPr sz="4500">
              <a:solidFill>
                <a:srgbClr val="FF4F63"/>
              </a:solidFill>
              <a:latin typeface="Paytone One"/>
              <a:ea typeface="Paytone One"/>
              <a:cs typeface="Paytone One"/>
              <a:sym typeface="Paytone One"/>
            </a:endParaRPr>
          </a:p>
        </p:txBody>
      </p:sp>
      <p:sp>
        <p:nvSpPr>
          <p:cNvPr id="1062" name="Google Shape;1062;p51"/>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63" name="Google Shape;1063;p51"/>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64" name="Google Shape;1064;p51"/>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65" name="Google Shape;1065;p51"/>
          <p:cNvSpPr txBox="1"/>
          <p:nvPr/>
        </p:nvSpPr>
        <p:spPr>
          <a:xfrm>
            <a:off x="1068250" y="965525"/>
            <a:ext cx="68595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4500"/>
              </a:spcBef>
              <a:spcAft>
                <a:spcPts val="4500"/>
              </a:spcAft>
              <a:buNone/>
            </a:pPr>
            <a:r>
              <a:t/>
            </a:r>
            <a:endParaRPr sz="1300">
              <a:solidFill>
                <a:schemeClr val="dk1"/>
              </a:solidFill>
            </a:endParaRPr>
          </a:p>
        </p:txBody>
      </p:sp>
      <p:pic>
        <p:nvPicPr>
          <p:cNvPr id="1066" name="Google Shape;1066;p51" title="Screenshot 2025-05-09 at 9.58.35 AM.png"/>
          <p:cNvPicPr preferRelativeResize="0"/>
          <p:nvPr/>
        </p:nvPicPr>
        <p:blipFill rotWithShape="1">
          <a:blip r:embed="rId4">
            <a:alphaModFix/>
          </a:blip>
          <a:srcRect b="12605" l="0" r="0" t="3466"/>
          <a:stretch/>
        </p:blipFill>
        <p:spPr>
          <a:xfrm>
            <a:off x="327725" y="2174837"/>
            <a:ext cx="8340552" cy="24307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070" name="Shape 1070"/>
        <p:cNvGrpSpPr/>
        <p:nvPr/>
      </p:nvGrpSpPr>
      <p:grpSpPr>
        <a:xfrm>
          <a:off x="0" y="0"/>
          <a:ext cx="0" cy="0"/>
          <a:chOff x="0" y="0"/>
          <a:chExt cx="0" cy="0"/>
        </a:xfrm>
      </p:grpSpPr>
      <p:grpSp>
        <p:nvGrpSpPr>
          <p:cNvPr id="1071" name="Google Shape;1071;p52"/>
          <p:cNvGrpSpPr/>
          <p:nvPr/>
        </p:nvGrpSpPr>
        <p:grpSpPr>
          <a:xfrm rot="61431">
            <a:off x="765705" y="83262"/>
            <a:ext cx="7615937" cy="5287090"/>
            <a:chOff x="0" y="-567995"/>
            <a:chExt cx="20311339" cy="14100416"/>
          </a:xfrm>
        </p:grpSpPr>
        <p:grpSp>
          <p:nvGrpSpPr>
            <p:cNvPr id="1072" name="Google Shape;1072;p52"/>
            <p:cNvGrpSpPr/>
            <p:nvPr/>
          </p:nvGrpSpPr>
          <p:grpSpPr>
            <a:xfrm>
              <a:off x="0" y="-567995"/>
              <a:ext cx="20311339" cy="14100416"/>
              <a:chOff x="0" y="-47625"/>
              <a:chExt cx="1703057" cy="1182286"/>
            </a:xfrm>
          </p:grpSpPr>
          <p:sp>
            <p:nvSpPr>
              <p:cNvPr id="1073" name="Google Shape;1073;p52"/>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74" name="Google Shape;1074;p52"/>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75" name="Google Shape;1075;p52"/>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076" name="Google Shape;1076;p52"/>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Forgetting Password</a:t>
            </a:r>
            <a:endParaRPr sz="700"/>
          </a:p>
        </p:txBody>
      </p:sp>
      <p:sp>
        <p:nvSpPr>
          <p:cNvPr id="1077" name="Google Shape;1077;p52"/>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78" name="Google Shape;1078;p52"/>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79" name="Google Shape;1079;p52"/>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80" name="Google Shape;1080;p52"/>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81" name="Google Shape;1081;p52"/>
          <p:cNvSpPr txBox="1"/>
          <p:nvPr/>
        </p:nvSpPr>
        <p:spPr>
          <a:xfrm>
            <a:off x="1068250" y="965525"/>
            <a:ext cx="68595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4500"/>
              </a:spcBef>
              <a:spcAft>
                <a:spcPts val="4500"/>
              </a:spcAft>
              <a:buNone/>
            </a:pPr>
            <a:r>
              <a:t/>
            </a:r>
            <a:endParaRPr sz="1300">
              <a:solidFill>
                <a:schemeClr val="dk1"/>
              </a:solidFill>
            </a:endParaRPr>
          </a:p>
        </p:txBody>
      </p:sp>
      <p:pic>
        <p:nvPicPr>
          <p:cNvPr id="1082" name="Google Shape;1082;p52" title="Screenshot 2025-05-09 at 9.59.24 AM.png"/>
          <p:cNvPicPr preferRelativeResize="0"/>
          <p:nvPr/>
        </p:nvPicPr>
        <p:blipFill>
          <a:blip r:embed="rId4">
            <a:alphaModFix/>
          </a:blip>
          <a:stretch>
            <a:fillRect/>
          </a:stretch>
        </p:blipFill>
        <p:spPr>
          <a:xfrm>
            <a:off x="1147987" y="3325425"/>
            <a:ext cx="7116227" cy="1455900"/>
          </a:xfrm>
          <a:prstGeom prst="rect">
            <a:avLst/>
          </a:prstGeom>
          <a:noFill/>
          <a:ln>
            <a:noFill/>
          </a:ln>
        </p:spPr>
      </p:pic>
      <p:sp>
        <p:nvSpPr>
          <p:cNvPr id="1083" name="Google Shape;1083;p52"/>
          <p:cNvSpPr/>
          <p:nvPr/>
        </p:nvSpPr>
        <p:spPr>
          <a:xfrm>
            <a:off x="3783400" y="3511375"/>
            <a:ext cx="1024800" cy="17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email@gmail.com</a:t>
            </a:r>
            <a:endParaRPr sz="800">
              <a:latin typeface="Calibri"/>
              <a:ea typeface="Calibri"/>
              <a:cs typeface="Calibri"/>
              <a:sym typeface="Calibri"/>
            </a:endParaRPr>
          </a:p>
        </p:txBody>
      </p:sp>
      <p:pic>
        <p:nvPicPr>
          <p:cNvPr id="1084" name="Google Shape;1084;p52" title="Screenshot 2025-05-09 at 10.25.36 AM.png"/>
          <p:cNvPicPr preferRelativeResize="0"/>
          <p:nvPr/>
        </p:nvPicPr>
        <p:blipFill rotWithShape="1">
          <a:blip r:embed="rId5">
            <a:alphaModFix/>
          </a:blip>
          <a:srcRect b="0" l="0" r="14030" t="47941"/>
          <a:stretch/>
        </p:blipFill>
        <p:spPr>
          <a:xfrm>
            <a:off x="1068250" y="1522725"/>
            <a:ext cx="3423208" cy="1455899"/>
          </a:xfrm>
          <a:prstGeom prst="rect">
            <a:avLst/>
          </a:prstGeom>
          <a:noFill/>
          <a:ln>
            <a:noFill/>
          </a:ln>
        </p:spPr>
      </p:pic>
      <p:pic>
        <p:nvPicPr>
          <p:cNvPr id="1085" name="Google Shape;1085;p52" title="Screenshot 2025-05-09 at 10.26.55 AM.png"/>
          <p:cNvPicPr preferRelativeResize="0"/>
          <p:nvPr/>
        </p:nvPicPr>
        <p:blipFill rotWithShape="1">
          <a:blip r:embed="rId6">
            <a:alphaModFix/>
          </a:blip>
          <a:srcRect b="6576" l="11181" r="22890" t="0"/>
          <a:stretch/>
        </p:blipFill>
        <p:spPr>
          <a:xfrm>
            <a:off x="4572000" y="1095750"/>
            <a:ext cx="3620076" cy="235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488BA"/>
            </a:gs>
            <a:gs pos="100000">
              <a:srgbClr val="94B9FF"/>
            </a:gs>
          </a:gsLst>
          <a:path path="circle">
            <a:fillToRect b="100%" r="100%"/>
          </a:path>
          <a:tileRect l="-100%" t="-100%"/>
        </a:gradFill>
      </p:bgPr>
    </p:bg>
    <p:spTree>
      <p:nvGrpSpPr>
        <p:cNvPr id="1089" name="Shape 1089"/>
        <p:cNvGrpSpPr/>
        <p:nvPr/>
      </p:nvGrpSpPr>
      <p:grpSpPr>
        <a:xfrm>
          <a:off x="0" y="0"/>
          <a:ext cx="0" cy="0"/>
          <a:chOff x="0" y="0"/>
          <a:chExt cx="0" cy="0"/>
        </a:xfrm>
      </p:grpSpPr>
      <p:grpSp>
        <p:nvGrpSpPr>
          <p:cNvPr id="1090" name="Google Shape;1090;p53"/>
          <p:cNvGrpSpPr/>
          <p:nvPr/>
        </p:nvGrpSpPr>
        <p:grpSpPr>
          <a:xfrm rot="61431">
            <a:off x="765705" y="83262"/>
            <a:ext cx="7615937" cy="5287090"/>
            <a:chOff x="0" y="-567995"/>
            <a:chExt cx="20311339" cy="14100416"/>
          </a:xfrm>
        </p:grpSpPr>
        <p:grpSp>
          <p:nvGrpSpPr>
            <p:cNvPr id="1091" name="Google Shape;1091;p53"/>
            <p:cNvGrpSpPr/>
            <p:nvPr/>
          </p:nvGrpSpPr>
          <p:grpSpPr>
            <a:xfrm>
              <a:off x="0" y="-567995"/>
              <a:ext cx="20311339" cy="14100416"/>
              <a:chOff x="0" y="-47625"/>
              <a:chExt cx="1703057" cy="1182286"/>
            </a:xfrm>
          </p:grpSpPr>
          <p:sp>
            <p:nvSpPr>
              <p:cNvPr id="1092" name="Google Shape;1092;p53"/>
              <p:cNvSpPr/>
              <p:nvPr/>
            </p:nvSpPr>
            <p:spPr>
              <a:xfrm>
                <a:off x="0" y="0"/>
                <a:ext cx="1703057" cy="1134661"/>
              </a:xfrm>
              <a:custGeom>
                <a:rect b="b" l="l" r="r" t="t"/>
                <a:pathLst>
                  <a:path extrusionOk="0" h="1134661" w="1703057">
                    <a:moveTo>
                      <a:pt x="0" y="0"/>
                    </a:moveTo>
                    <a:lnTo>
                      <a:pt x="1703057" y="0"/>
                    </a:lnTo>
                    <a:lnTo>
                      <a:pt x="1703057" y="1134661"/>
                    </a:lnTo>
                    <a:lnTo>
                      <a:pt x="0" y="1134661"/>
                    </a:lnTo>
                    <a:close/>
                  </a:path>
                </a:pathLst>
              </a:custGeom>
              <a:solidFill>
                <a:srgbClr val="FFFFFF"/>
              </a:solidFill>
              <a:ln>
                <a:noFill/>
              </a:ln>
            </p:spPr>
          </p:sp>
          <p:sp>
            <p:nvSpPr>
              <p:cNvPr id="1093" name="Google Shape;1093;p5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94" name="Google Shape;1094;p53"/>
            <p:cNvSpPr/>
            <p:nvPr/>
          </p:nvSpPr>
          <p:spPr>
            <a:xfrm>
              <a:off x="0" y="0"/>
              <a:ext cx="20311317" cy="13532415"/>
            </a:xfrm>
            <a:custGeom>
              <a:rect b="b" l="l" r="r" t="t"/>
              <a:pathLst>
                <a:path extrusionOk="0" h="13532415" w="20311317">
                  <a:moveTo>
                    <a:pt x="0" y="0"/>
                  </a:moveTo>
                  <a:lnTo>
                    <a:pt x="20311317" y="0"/>
                  </a:lnTo>
                  <a:lnTo>
                    <a:pt x="20311317" y="13532415"/>
                  </a:lnTo>
                  <a:lnTo>
                    <a:pt x="0" y="13532415"/>
                  </a:lnTo>
                  <a:lnTo>
                    <a:pt x="0" y="0"/>
                  </a:lnTo>
                  <a:close/>
                </a:path>
              </a:pathLst>
            </a:custGeom>
            <a:blipFill rotWithShape="1">
              <a:blip r:embed="rId3">
                <a:alphaModFix amt="14000"/>
              </a:blip>
              <a:stretch>
                <a:fillRect b="0" l="0" r="0" t="0"/>
              </a:stretch>
            </a:blipFill>
            <a:ln>
              <a:noFill/>
            </a:ln>
          </p:spPr>
        </p:sp>
      </p:grpSp>
      <p:sp>
        <p:nvSpPr>
          <p:cNvPr id="1095" name="Google Shape;1095;p53"/>
          <p:cNvSpPr txBox="1"/>
          <p:nvPr/>
        </p:nvSpPr>
        <p:spPr>
          <a:xfrm>
            <a:off x="514350" y="338780"/>
            <a:ext cx="8115300" cy="692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500">
                <a:solidFill>
                  <a:srgbClr val="FF4F63"/>
                </a:solidFill>
                <a:latin typeface="Paytone One"/>
                <a:ea typeface="Paytone One"/>
                <a:cs typeface="Paytone One"/>
                <a:sym typeface="Paytone One"/>
              </a:rPr>
              <a:t>Added Inputs for Events</a:t>
            </a:r>
            <a:endParaRPr sz="700"/>
          </a:p>
        </p:txBody>
      </p:sp>
      <p:sp>
        <p:nvSpPr>
          <p:cNvPr id="1096" name="Google Shape;1096;p53"/>
          <p:cNvSpPr txBox="1"/>
          <p:nvPr/>
        </p:nvSpPr>
        <p:spPr>
          <a:xfrm>
            <a:off x="2282851" y="2239814"/>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97" name="Google Shape;1097;p53"/>
          <p:cNvSpPr txBox="1"/>
          <p:nvPr/>
        </p:nvSpPr>
        <p:spPr>
          <a:xfrm>
            <a:off x="2282851" y="346987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98" name="Google Shape;1098;p53"/>
          <p:cNvSpPr txBox="1"/>
          <p:nvPr/>
        </p:nvSpPr>
        <p:spPr>
          <a:xfrm>
            <a:off x="2282851" y="2650720"/>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099" name="Google Shape;1099;p53"/>
          <p:cNvSpPr txBox="1"/>
          <p:nvPr/>
        </p:nvSpPr>
        <p:spPr>
          <a:xfrm>
            <a:off x="2282851" y="3879445"/>
            <a:ext cx="45783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1100" name="Google Shape;1100;p53"/>
          <p:cNvSpPr txBox="1"/>
          <p:nvPr/>
        </p:nvSpPr>
        <p:spPr>
          <a:xfrm>
            <a:off x="812650" y="1031475"/>
            <a:ext cx="3589500" cy="3648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4500"/>
              </a:spcBef>
              <a:spcAft>
                <a:spcPts val="0"/>
              </a:spcAft>
              <a:buClr>
                <a:schemeClr val="dk1"/>
              </a:buClr>
              <a:buSzPts val="1800"/>
              <a:buChar char="●"/>
            </a:pPr>
            <a:r>
              <a:rPr lang="en" sz="1800">
                <a:solidFill>
                  <a:schemeClr val="dk1"/>
                </a:solidFill>
              </a:rPr>
              <a:t>Can now customize events</a:t>
            </a:r>
            <a:r>
              <a:rPr lang="en" sz="1800">
                <a:solidFill>
                  <a:schemeClr val="dk1"/>
                </a:solidFill>
              </a:rPr>
              <a:t>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 sz="1800">
                <a:solidFill>
                  <a:schemeClr val="dk1"/>
                </a:solidFill>
              </a:rPr>
              <a:t>Title</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 sz="1800">
                <a:solidFill>
                  <a:schemeClr val="dk1"/>
                </a:solidFill>
              </a:rPr>
              <a:t>Description</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 sz="1800">
                <a:solidFill>
                  <a:schemeClr val="dk1"/>
                </a:solidFill>
              </a:rPr>
              <a:t>Location</a:t>
            </a:r>
            <a:r>
              <a:rPr lang="en" sz="1800">
                <a:solidFill>
                  <a:schemeClr val="dk1"/>
                </a:solidFill>
              </a:rPr>
              <a:t>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Manually enter </a:t>
            </a:r>
            <a:r>
              <a:rPr b="1" lang="en" sz="1800">
                <a:solidFill>
                  <a:schemeClr val="dk1"/>
                </a:solidFill>
              </a:rPr>
              <a:t>start date</a:t>
            </a:r>
            <a:r>
              <a:rPr lang="en" sz="1800">
                <a:solidFill>
                  <a:schemeClr val="dk1"/>
                </a:solidFill>
              </a:rPr>
              <a:t> </a:t>
            </a:r>
            <a:r>
              <a:rPr b="1" lang="en" sz="1800">
                <a:solidFill>
                  <a:schemeClr val="dk1"/>
                </a:solidFill>
              </a:rPr>
              <a:t>and time and end time and time </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Choose whether the event is </a:t>
            </a:r>
            <a:r>
              <a:rPr b="1" lang="en" sz="1800">
                <a:solidFill>
                  <a:schemeClr val="dk1"/>
                </a:solidFill>
              </a:rPr>
              <a:t>reoccuring</a:t>
            </a:r>
            <a:r>
              <a:rPr lang="en" sz="1800">
                <a:solidFill>
                  <a:schemeClr val="dk1"/>
                </a:solidFill>
              </a:rPr>
              <a:t> for daily, weekly, and monthly.</a:t>
            </a:r>
            <a:endParaRPr sz="1800">
              <a:solidFill>
                <a:schemeClr val="dk1"/>
              </a:solidFill>
            </a:endParaRPr>
          </a:p>
        </p:txBody>
      </p:sp>
      <p:pic>
        <p:nvPicPr>
          <p:cNvPr id="1101" name="Google Shape;1101;p53" title="Screenshot 2025-05-09 at 9.57.31 AM.png"/>
          <p:cNvPicPr preferRelativeResize="0"/>
          <p:nvPr/>
        </p:nvPicPr>
        <p:blipFill rotWithShape="1">
          <a:blip r:embed="rId4">
            <a:alphaModFix/>
          </a:blip>
          <a:srcRect b="2094" l="5855" r="6224" t="1399"/>
          <a:stretch/>
        </p:blipFill>
        <p:spPr>
          <a:xfrm>
            <a:off x="4495375" y="1031473"/>
            <a:ext cx="3731801" cy="4046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FF4F63"/>
      </a:dk1>
      <a:lt1>
        <a:srgbClr val="5488BA"/>
      </a:lt1>
      <a:dk2>
        <a:srgbClr val="191919"/>
      </a:dk2>
      <a:lt2>
        <a:srgbClr val="D3CD46"/>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